
<file path=[Content_Types].xml><?xml version="1.0" encoding="utf-8"?>
<Types xmlns="http://schemas.openxmlformats.org/package/2006/content-types">
  <Default Extension="jpeg" ContentType="image/jpeg"/>
  <Default Extension="wdp" ContentType="image/vnd.ms-photo"/>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 id="2147483658" r:id="rId4"/>
    <p:sldMasterId id="2147483669" r:id="rId5"/>
    <p:sldMasterId id="2147483684" r:id="rId6"/>
  </p:sldMasterIdLst>
  <p:notesMasterIdLst>
    <p:notesMasterId r:id="rId10"/>
  </p:notesMasterIdLst>
  <p:handoutMasterIdLst>
    <p:handoutMasterId r:id="rId40"/>
  </p:handoutMasterIdLst>
  <p:sldIdLst>
    <p:sldId id="662" r:id="rId7"/>
    <p:sldId id="634" r:id="rId8"/>
    <p:sldId id="493" r:id="rId9"/>
    <p:sldId id="494" r:id="rId11"/>
    <p:sldId id="468" r:id="rId12"/>
    <p:sldId id="474" r:id="rId13"/>
    <p:sldId id="562" r:id="rId14"/>
    <p:sldId id="563" r:id="rId15"/>
    <p:sldId id="565" r:id="rId16"/>
    <p:sldId id="591" r:id="rId17"/>
    <p:sldId id="696" r:id="rId18"/>
    <p:sldId id="592" r:id="rId19"/>
    <p:sldId id="594" r:id="rId20"/>
    <p:sldId id="590" r:id="rId21"/>
    <p:sldId id="595" r:id="rId22"/>
    <p:sldId id="693" r:id="rId23"/>
    <p:sldId id="596" r:id="rId24"/>
    <p:sldId id="695" r:id="rId25"/>
    <p:sldId id="432" r:id="rId26"/>
    <p:sldId id="402" r:id="rId27"/>
    <p:sldId id="671" r:id="rId28"/>
    <p:sldId id="504" r:id="rId29"/>
    <p:sldId id="454" r:id="rId30"/>
    <p:sldId id="639" r:id="rId31"/>
    <p:sldId id="394" r:id="rId32"/>
    <p:sldId id="672" r:id="rId33"/>
    <p:sldId id="673" r:id="rId34"/>
    <p:sldId id="488" r:id="rId35"/>
    <p:sldId id="666" r:id="rId36"/>
    <p:sldId id="636" r:id="rId37"/>
    <p:sldId id="637" r:id="rId38"/>
    <p:sldId id="508" r:id="rId39"/>
  </p:sldIdLst>
  <p:sldSz cx="9721850" cy="5400675"/>
  <p:notesSz cx="6858000" cy="9144000"/>
  <p:defaultTextStyle>
    <a:defPPr>
      <a:defRPr lang="zh-CN"/>
    </a:defPPr>
    <a:lvl1pPr algn="l" defTabSz="966470"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1pPr>
    <a:lvl2pPr marL="482600" indent="-25400" algn="l" defTabSz="966470"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2pPr>
    <a:lvl3pPr marL="967105" indent="-52705" algn="l" defTabSz="966470"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3pPr>
    <a:lvl4pPr marL="1450975" indent="-79375" algn="l" defTabSz="966470"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4pPr>
    <a:lvl5pPr marL="1935480" indent="-106680" algn="l" defTabSz="966470"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FF3399"/>
    <a:srgbClr val="F4650A"/>
    <a:srgbClr val="E64D1B"/>
    <a:srgbClr val="CC1E4A"/>
    <a:srgbClr val="00ADDF"/>
    <a:srgbClr val="FF9201"/>
    <a:srgbClr val="2993A3"/>
    <a:srgbClr val="F3B92D"/>
    <a:srgbClr val="83B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4" autoAdjust="0"/>
    <p:restoredTop sz="94660"/>
  </p:normalViewPr>
  <p:slideViewPr>
    <p:cSldViewPr>
      <p:cViewPr>
        <p:scale>
          <a:sx n="100" d="100"/>
          <a:sy n="100" d="100"/>
        </p:scale>
        <p:origin x="-654" y="-1128"/>
      </p:cViewPr>
      <p:guideLst>
        <p:guide orient="horz" pos="1658"/>
        <p:guide pos="3003"/>
      </p:guideLst>
    </p:cSldViewPr>
  </p:slideViewPr>
  <p:notesTextViewPr>
    <p:cViewPr>
      <p:scale>
        <a:sx n="100" d="100"/>
        <a:sy n="100" d="100"/>
      </p:scale>
      <p:origin x="0" y="0"/>
    </p:cViewPr>
  </p:notesTextViewPr>
  <p:sorterViewPr>
    <p:cViewPr>
      <p:scale>
        <a:sx n="80" d="100"/>
        <a:sy n="80" d="100"/>
      </p:scale>
      <p:origin x="0" y="0"/>
    </p:cViewPr>
  </p:sorterViewPr>
  <p:notesViewPr>
    <p:cSldViewPr>
      <p:cViewPr varScale="1">
        <p:scale>
          <a:sx n="68" d="100"/>
          <a:sy n="68" d="100"/>
        </p:scale>
        <p:origin x="-3336" y="-90"/>
      </p:cViewPr>
      <p:guideLst>
        <p:guide orient="horz" pos="2806"/>
        <p:guide pos="2118"/>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67740"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67740" fontAlgn="auto">
              <a:spcBef>
                <a:spcPts val="0"/>
              </a:spcBef>
              <a:spcAft>
                <a:spcPts val="0"/>
              </a:spcAft>
              <a:defRPr sz="1200" smtClean="0">
                <a:latin typeface="+mn-lt"/>
                <a:ea typeface="+mn-ea"/>
              </a:defRPr>
            </a:lvl1pPr>
          </a:lstStyle>
          <a:p>
            <a:pPr>
              <a:defRPr/>
            </a:pPr>
            <a:fld id="{CCBFAF72-1563-47D6-B7E6-34529404EE30}" type="datetimeFigureOut">
              <a:rPr lang="zh-CN" altLang="en-US"/>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967740"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967740" fontAlgn="auto">
              <a:spcBef>
                <a:spcPts val="0"/>
              </a:spcBef>
              <a:spcAft>
                <a:spcPts val="0"/>
              </a:spcAft>
              <a:defRPr sz="1200" smtClean="0">
                <a:latin typeface="+mn-lt"/>
                <a:ea typeface="+mn-ea"/>
              </a:defRPr>
            </a:lvl1pPr>
          </a:lstStyle>
          <a:p>
            <a:pPr>
              <a:defRPr/>
            </a:pPr>
            <a:fld id="{3219187B-8851-4471-879F-35BFB0C031CE}"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67740"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967740" fontAlgn="auto">
              <a:spcBef>
                <a:spcPts val="0"/>
              </a:spcBef>
              <a:spcAft>
                <a:spcPts val="0"/>
              </a:spcAft>
              <a:defRPr sz="1200" smtClean="0">
                <a:latin typeface="+mn-lt"/>
                <a:ea typeface="+mn-ea"/>
              </a:defRPr>
            </a:lvl1pPr>
          </a:lstStyle>
          <a:p>
            <a:pPr>
              <a:defRPr/>
            </a:pPr>
            <a:fld id="{001866E4-F001-4660-AF58-DE5DC3ECCFA6}" type="datetimeFigureOut">
              <a:rPr lang="zh-CN" altLang="en-US"/>
            </a:fld>
            <a:endParaRPr lang="zh-CN" altLang="en-US"/>
          </a:p>
        </p:txBody>
      </p:sp>
      <p:sp>
        <p:nvSpPr>
          <p:cNvPr id="4" name="幻灯片图像占位符 3"/>
          <p:cNvSpPr>
            <a:spLocks noGrp="1" noRot="1" noChangeAspect="1"/>
          </p:cNvSpPr>
          <p:nvPr>
            <p:ph type="sldImg" idx="2"/>
          </p:nvPr>
        </p:nvSpPr>
        <p:spPr>
          <a:xfrm>
            <a:off x="342900" y="685800"/>
            <a:ext cx="61722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967740"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967740" fontAlgn="auto">
              <a:spcBef>
                <a:spcPts val="0"/>
              </a:spcBef>
              <a:spcAft>
                <a:spcPts val="0"/>
              </a:spcAft>
              <a:defRPr sz="1200" smtClean="0">
                <a:latin typeface="+mn-lt"/>
                <a:ea typeface="+mn-ea"/>
              </a:defRPr>
            </a:lvl1pPr>
          </a:lstStyle>
          <a:p>
            <a:pPr>
              <a:defRPr/>
            </a:pPr>
            <a:fld id="{47079287-648C-4B3D-8FE1-F0E0722F132F}"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defTabSz="966470" rtl="0" fontAlgn="base">
      <a:spcBef>
        <a:spcPct val="30000"/>
      </a:spcBef>
      <a:spcAft>
        <a:spcPct val="0"/>
      </a:spcAft>
      <a:defRPr sz="1300" kern="1200">
        <a:solidFill>
          <a:schemeClr val="tx1"/>
        </a:solidFill>
        <a:latin typeface="+mn-lt"/>
        <a:ea typeface="+mn-ea"/>
        <a:cs typeface="+mn-cs"/>
      </a:defRPr>
    </a:lvl1pPr>
    <a:lvl2pPr marL="482600" algn="l" defTabSz="966470" rtl="0" fontAlgn="base">
      <a:spcBef>
        <a:spcPct val="30000"/>
      </a:spcBef>
      <a:spcAft>
        <a:spcPct val="0"/>
      </a:spcAft>
      <a:defRPr sz="1300" kern="1200">
        <a:solidFill>
          <a:schemeClr val="tx1"/>
        </a:solidFill>
        <a:latin typeface="+mn-lt"/>
        <a:ea typeface="+mn-ea"/>
        <a:cs typeface="+mn-cs"/>
      </a:defRPr>
    </a:lvl2pPr>
    <a:lvl3pPr marL="967105" algn="l" defTabSz="966470" rtl="0" fontAlgn="base">
      <a:spcBef>
        <a:spcPct val="30000"/>
      </a:spcBef>
      <a:spcAft>
        <a:spcPct val="0"/>
      </a:spcAft>
      <a:defRPr sz="1300" kern="1200">
        <a:solidFill>
          <a:schemeClr val="tx1"/>
        </a:solidFill>
        <a:latin typeface="+mn-lt"/>
        <a:ea typeface="+mn-ea"/>
        <a:cs typeface="+mn-cs"/>
      </a:defRPr>
    </a:lvl3pPr>
    <a:lvl4pPr marL="1450975" algn="l" defTabSz="966470" rtl="0" fontAlgn="base">
      <a:spcBef>
        <a:spcPct val="30000"/>
      </a:spcBef>
      <a:spcAft>
        <a:spcPct val="0"/>
      </a:spcAft>
      <a:defRPr sz="1300" kern="1200">
        <a:solidFill>
          <a:schemeClr val="tx1"/>
        </a:solidFill>
        <a:latin typeface="+mn-lt"/>
        <a:ea typeface="+mn-ea"/>
        <a:cs typeface="+mn-cs"/>
      </a:defRPr>
    </a:lvl4pPr>
    <a:lvl5pPr marL="1935480" algn="l" defTabSz="966470" rtl="0" fontAlgn="base">
      <a:spcBef>
        <a:spcPct val="30000"/>
      </a:spcBef>
      <a:spcAft>
        <a:spcPct val="0"/>
      </a:spcAft>
      <a:defRPr sz="1300" kern="1200">
        <a:solidFill>
          <a:schemeClr val="tx1"/>
        </a:solidFill>
        <a:latin typeface="+mn-lt"/>
        <a:ea typeface="+mn-ea"/>
        <a:cs typeface="+mn-cs"/>
      </a:defRPr>
    </a:lvl5pPr>
    <a:lvl6pPr marL="2419350" algn="l" defTabSz="967740" rtl="0" eaLnBrk="1" latinLnBrk="0" hangingPunct="1">
      <a:defRPr sz="1300" kern="1200">
        <a:solidFill>
          <a:schemeClr val="tx1"/>
        </a:solidFill>
        <a:latin typeface="+mn-lt"/>
        <a:ea typeface="+mn-ea"/>
        <a:cs typeface="+mn-cs"/>
      </a:defRPr>
    </a:lvl6pPr>
    <a:lvl7pPr marL="2903220" algn="l" defTabSz="967740" rtl="0" eaLnBrk="1" latinLnBrk="0" hangingPunct="1">
      <a:defRPr sz="1300" kern="1200">
        <a:solidFill>
          <a:schemeClr val="tx1"/>
        </a:solidFill>
        <a:latin typeface="+mn-lt"/>
        <a:ea typeface="+mn-ea"/>
        <a:cs typeface="+mn-cs"/>
      </a:defRPr>
    </a:lvl7pPr>
    <a:lvl8pPr marL="3387090" algn="l" defTabSz="967740" rtl="0" eaLnBrk="1" latinLnBrk="0" hangingPunct="1">
      <a:defRPr sz="1300" kern="1200">
        <a:solidFill>
          <a:schemeClr val="tx1"/>
        </a:solidFill>
        <a:latin typeface="+mn-lt"/>
        <a:ea typeface="+mn-ea"/>
        <a:cs typeface="+mn-cs"/>
      </a:defRPr>
    </a:lvl8pPr>
    <a:lvl9pPr marL="3870960" algn="l" defTabSz="96774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2900" y="685800"/>
            <a:ext cx="61722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xfrm>
            <a:off x="342900" y="685800"/>
            <a:ext cx="61722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966470" fontAlgn="base">
              <a:spcBef>
                <a:spcPct val="0"/>
              </a:spcBef>
              <a:spcAft>
                <a:spcPct val="0"/>
              </a:spcAft>
            </a:pPr>
            <a:fld id="{156A9249-D617-4CC2-9D80-860C6969B6EC}"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xfrm>
            <a:off x="342900" y="685800"/>
            <a:ext cx="61722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966470" fontAlgn="base">
              <a:spcBef>
                <a:spcPct val="0"/>
              </a:spcBef>
              <a:spcAft>
                <a:spcPct val="0"/>
              </a:spcAft>
            </a:pPr>
            <a:fld id="{BE8A25C2-0D90-49F6-A6F7-37F3A8FEBF51}"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2900" y="685800"/>
            <a:ext cx="61722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F3007A-8649-4D4A-A6E9-369F994A98E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2900" y="685800"/>
            <a:ext cx="61722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2900" y="685800"/>
            <a:ext cx="61722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F3007A-8649-4D4A-A6E9-369F994A98E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xfrm>
            <a:off x="342900" y="685800"/>
            <a:ext cx="61722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966470" fontAlgn="base">
              <a:spcBef>
                <a:spcPct val="0"/>
              </a:spcBef>
              <a:spcAft>
                <a:spcPct val="0"/>
              </a:spcAft>
            </a:pPr>
            <a:fld id="{BE8A25C2-0D90-49F6-A6F7-37F3A8FEBF51}"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xfrm>
            <a:off x="342900" y="685800"/>
            <a:ext cx="61722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966470" fontAlgn="base">
              <a:spcBef>
                <a:spcPct val="0"/>
              </a:spcBef>
              <a:spcAft>
                <a:spcPct val="0"/>
              </a:spcAft>
            </a:pPr>
            <a:fld id="{BE8A25C2-0D90-49F6-A6F7-37F3A8FEBF51}"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xfrm>
            <a:off x="342900" y="685800"/>
            <a:ext cx="61722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966470" fontAlgn="base">
              <a:spcBef>
                <a:spcPct val="0"/>
              </a:spcBef>
              <a:spcAft>
                <a:spcPct val="0"/>
              </a:spcAft>
            </a:pPr>
            <a:fld id="{BE8A25C2-0D90-49F6-A6F7-37F3A8FEBF51}"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xfrm>
            <a:off x="342900" y="685800"/>
            <a:ext cx="61722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966470" fontAlgn="base">
              <a:spcBef>
                <a:spcPct val="0"/>
              </a:spcBef>
              <a:spcAft>
                <a:spcPct val="0"/>
              </a:spcAft>
            </a:pPr>
            <a:fld id="{71F497D5-1B80-4FC8-A26B-046D2A69E69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2900" y="685800"/>
            <a:ext cx="61722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2900" y="685800"/>
            <a:ext cx="61722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2900" y="685800"/>
            <a:ext cx="61722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xfrm>
            <a:off x="342900" y="685800"/>
            <a:ext cx="61722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966470" fontAlgn="base">
              <a:spcBef>
                <a:spcPct val="0"/>
              </a:spcBef>
              <a:spcAft>
                <a:spcPct val="0"/>
              </a:spcAft>
            </a:pPr>
            <a:fld id="{D753798A-EA77-46EB-A121-A9C0E2741236}"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xfrm>
            <a:off x="342900" y="685800"/>
            <a:ext cx="61722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966470" fontAlgn="base">
              <a:spcBef>
                <a:spcPct val="0"/>
              </a:spcBef>
              <a:spcAft>
                <a:spcPct val="0"/>
              </a:spcAft>
            </a:pPr>
            <a:fld id="{D753798A-EA77-46EB-A121-A9C0E2741236}"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xfrm>
            <a:off x="342900" y="685800"/>
            <a:ext cx="61722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966470" fontAlgn="base">
              <a:spcBef>
                <a:spcPct val="0"/>
              </a:spcBef>
              <a:spcAft>
                <a:spcPct val="0"/>
              </a:spcAft>
            </a:pPr>
            <a:fld id="{D753798A-EA77-46EB-A121-A9C0E2741236}"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xfrm>
            <a:off x="342900" y="685800"/>
            <a:ext cx="61722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966470" fontAlgn="base">
              <a:spcBef>
                <a:spcPct val="0"/>
              </a:spcBef>
              <a:spcAft>
                <a:spcPct val="0"/>
              </a:spcAft>
            </a:pPr>
            <a:fld id="{BE8A25C2-0D90-49F6-A6F7-37F3A8FEBF51}"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xfrm>
            <a:off x="342900" y="685800"/>
            <a:ext cx="61722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966470" fontAlgn="base">
              <a:spcBef>
                <a:spcPct val="0"/>
              </a:spcBef>
              <a:spcAft>
                <a:spcPct val="0"/>
              </a:spcAft>
            </a:pPr>
            <a:fld id="{D753798A-EA77-46EB-A121-A9C0E2741236}"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42900" y="685800"/>
            <a:ext cx="61722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966470" fontAlgn="base">
              <a:spcBef>
                <a:spcPct val="0"/>
              </a:spcBef>
              <a:spcAft>
                <a:spcPct val="0"/>
              </a:spcAft>
            </a:pPr>
            <a:fld id="{DD85BDDC-0652-496A-BB8E-28D704772BDB}"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None/>
              <a:defRPr>
                <a:solidFill>
                  <a:schemeClr val="tx1"/>
                </a:solidFill>
              </a:defRPr>
            </a:lvl1pPr>
            <a:lvl2pPr marL="360045" indent="0">
              <a:buNone/>
              <a:defRPr>
                <a:solidFill>
                  <a:schemeClr val="tx1"/>
                </a:solidFill>
              </a:defRPr>
            </a:lvl2pPr>
            <a:lvl3pPr marL="720090" indent="0">
              <a:buNone/>
              <a:defRPr>
                <a:solidFill>
                  <a:schemeClr val="tx1"/>
                </a:solidFill>
              </a:defRPr>
            </a:lvl3pPr>
            <a:lvl4pPr marL="1080135" indent="0">
              <a:buNone/>
              <a:defRPr>
                <a:solidFill>
                  <a:schemeClr val="tx1"/>
                </a:solidFill>
              </a:defRPr>
            </a:lvl4pPr>
            <a:lvl5pPr marL="1440180" indent="0">
              <a:buNone/>
              <a:defRPr>
                <a:solidFill>
                  <a:schemeClr val="tx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FDFAEC1-6C0E-4708-992B-753B8D8202E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AE57A9-CA8D-4ADE-8D70-425D8DAAC44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1" name="组合 20"/>
          <p:cNvGrpSpPr/>
          <p:nvPr/>
        </p:nvGrpSpPr>
        <p:grpSpPr>
          <a:xfrm>
            <a:off x="1649078" y="944527"/>
            <a:ext cx="6423694" cy="3511622"/>
            <a:chOff x="1670050" y="1812925"/>
            <a:chExt cx="5678488" cy="3143250"/>
          </a:xfrm>
        </p:grpSpPr>
        <p:sp>
          <p:nvSpPr>
            <p:cNvPr id="14" name="任意多边形 9"/>
            <p:cNvSpPr/>
            <p:nvPr/>
          </p:nvSpPr>
          <p:spPr bwMode="auto">
            <a:xfrm>
              <a:off x="1706563" y="4194175"/>
              <a:ext cx="720725" cy="750888"/>
            </a:xfrm>
            <a:custGeom>
              <a:avLst/>
              <a:gdLst>
                <a:gd name="T0" fmla="*/ 0 w 952500"/>
                <a:gd name="T1" fmla="*/ 0 h 1054100"/>
                <a:gd name="T2" fmla="*/ 218139 w 952500"/>
                <a:gd name="T3" fmla="*/ 534895 h 1054100"/>
                <a:gd name="T4" fmla="*/ 545349 w 952500"/>
                <a:gd name="T5" fmla="*/ 451116 h 1054100"/>
                <a:gd name="T6" fmla="*/ 0 w 952500"/>
                <a:gd name="T7" fmla="*/ 0 h 1054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52500" h="1054100">
                  <a:moveTo>
                    <a:pt x="0" y="0"/>
                  </a:moveTo>
                  <a:lnTo>
                    <a:pt x="381000" y="1054100"/>
                  </a:lnTo>
                  <a:lnTo>
                    <a:pt x="952500" y="889000"/>
                  </a:lnTo>
                  <a:lnTo>
                    <a:pt x="0" y="0"/>
                  </a:lnTo>
                  <a:close/>
                </a:path>
              </a:pathLst>
            </a:custGeom>
            <a:solidFill>
              <a:schemeClr val="accent1">
                <a:lumMod val="75000"/>
              </a:schemeClr>
            </a:solidFill>
            <a:ln>
              <a:noFill/>
            </a:ln>
          </p:spPr>
          <p:txBody>
            <a:bodyPr wrap="square" anchor="ctr">
              <a:normAutofit/>
            </a:bodyPr>
            <a:lstStyle/>
            <a:p>
              <a:pPr>
                <a:defRPr/>
              </a:pPr>
              <a:endParaRPr lang="zh-CN" altLang="en-US" sz="1420"/>
            </a:p>
          </p:txBody>
        </p:sp>
        <p:sp>
          <p:nvSpPr>
            <p:cNvPr id="15" name="任意多边形 10"/>
            <p:cNvSpPr/>
            <p:nvPr/>
          </p:nvSpPr>
          <p:spPr bwMode="auto">
            <a:xfrm>
              <a:off x="1670050" y="1901825"/>
              <a:ext cx="5397500" cy="2908300"/>
            </a:xfrm>
            <a:custGeom>
              <a:avLst/>
              <a:gdLst>
                <a:gd name="T0" fmla="*/ 0 w 5397138"/>
                <a:gd name="T1" fmla="*/ 0 h 2908300"/>
                <a:gd name="T2" fmla="*/ 5397862 w 5397138"/>
                <a:gd name="T3" fmla="*/ 540657 h 2908300"/>
                <a:gd name="T4" fmla="*/ 4852050 w 5397138"/>
                <a:gd name="T5" fmla="*/ 2654300 h 2908300"/>
                <a:gd name="T6" fmla="*/ 838312 w 5397138"/>
                <a:gd name="T7" fmla="*/ 2908300 h 2908300"/>
                <a:gd name="T8" fmla="*/ 0 w 5397138"/>
                <a:gd name="T9" fmla="*/ 0 h 29083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97138" h="2908300">
                  <a:moveTo>
                    <a:pt x="0" y="0"/>
                  </a:moveTo>
                  <a:lnTo>
                    <a:pt x="5397138" y="540657"/>
                  </a:lnTo>
                  <a:lnTo>
                    <a:pt x="4851400" y="2654300"/>
                  </a:lnTo>
                  <a:lnTo>
                    <a:pt x="838200" y="2908300"/>
                  </a:lnTo>
                  <a:lnTo>
                    <a:pt x="0" y="0"/>
                  </a:lnTo>
                  <a:close/>
                </a:path>
              </a:pathLst>
            </a:custGeom>
            <a:solidFill>
              <a:schemeClr val="accent1">
                <a:lumMod val="40000"/>
                <a:lumOff val="60000"/>
                <a:alpha val="76077"/>
              </a:schemeClr>
            </a:solidFill>
            <a:ln>
              <a:noFill/>
            </a:ln>
          </p:spPr>
          <p:txBody>
            <a:bodyPr wrap="square" anchor="ctr">
              <a:normAutofit/>
            </a:bodyPr>
            <a:lstStyle/>
            <a:p>
              <a:pPr>
                <a:defRPr/>
              </a:pPr>
              <a:endParaRPr lang="zh-CN" altLang="en-US" sz="1420"/>
            </a:p>
          </p:txBody>
        </p:sp>
        <p:sp>
          <p:nvSpPr>
            <p:cNvPr id="16" name="任意多边形 11"/>
            <p:cNvSpPr/>
            <p:nvPr/>
          </p:nvSpPr>
          <p:spPr bwMode="auto">
            <a:xfrm>
              <a:off x="2146300" y="1812925"/>
              <a:ext cx="5202238" cy="2806700"/>
            </a:xfrm>
            <a:custGeom>
              <a:avLst/>
              <a:gdLst>
                <a:gd name="T0" fmla="*/ 0 w 5202646"/>
                <a:gd name="T1" fmla="*/ 622178 h 2806338"/>
                <a:gd name="T2" fmla="*/ 5201422 w 5202646"/>
                <a:gd name="T3" fmla="*/ 0 h 2806338"/>
                <a:gd name="T4" fmla="*/ 4101134 w 5202646"/>
                <a:gd name="T5" fmla="*/ 2693079 h 2806338"/>
                <a:gd name="T6" fmla="*/ 368213 w 5202646"/>
                <a:gd name="T7" fmla="*/ 2807424 h 2806338"/>
                <a:gd name="T8" fmla="*/ 0 w 5202646"/>
                <a:gd name="T9" fmla="*/ 622178 h 28063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02646" h="2806338">
                  <a:moveTo>
                    <a:pt x="0" y="621938"/>
                  </a:moveTo>
                  <a:lnTo>
                    <a:pt x="5202646" y="0"/>
                  </a:lnTo>
                  <a:lnTo>
                    <a:pt x="4102100" y="2692038"/>
                  </a:lnTo>
                  <a:lnTo>
                    <a:pt x="368300" y="2806338"/>
                  </a:lnTo>
                  <a:lnTo>
                    <a:pt x="0" y="621938"/>
                  </a:lnTo>
                  <a:close/>
                </a:path>
              </a:pathLst>
            </a:custGeom>
            <a:solidFill>
              <a:schemeClr val="accent1">
                <a:alpha val="76077"/>
              </a:schemeClr>
            </a:solidFill>
            <a:ln>
              <a:noFill/>
            </a:ln>
            <a:extLst>
              <a:ext uri="{91240B29-F687-4F45-9708-019B960494DF}">
                <a14:hiddenLine xmlns:a14="http://schemas.microsoft.com/office/drawing/2010/main" w="9525">
                  <a:solidFill>
                    <a:srgbClr val="000000"/>
                  </a:solidFill>
                  <a:round/>
                </a14:hiddenLine>
              </a:ext>
            </a:extLst>
          </p:spPr>
          <p:txBody>
            <a:bodyPr wrap="square" anchor="ctr">
              <a:normAutofit/>
            </a:bodyPr>
            <a:lstStyle/>
            <a:p>
              <a:endParaRPr lang="zh-CN" altLang="en-US" sz="1420"/>
            </a:p>
          </p:txBody>
        </p:sp>
        <p:sp>
          <p:nvSpPr>
            <p:cNvPr id="17" name="任意多边形 12"/>
            <p:cNvSpPr/>
            <p:nvPr/>
          </p:nvSpPr>
          <p:spPr bwMode="auto">
            <a:xfrm>
              <a:off x="6873875" y="4010025"/>
              <a:ext cx="442913" cy="558800"/>
            </a:xfrm>
            <a:custGeom>
              <a:avLst/>
              <a:gdLst>
                <a:gd name="T0" fmla="*/ 0 w 292100"/>
                <a:gd name="T1" fmla="*/ 29236 h 368300"/>
                <a:gd name="T2" fmla="*/ 671592 w 292100"/>
                <a:gd name="T3" fmla="*/ 0 h 368300"/>
                <a:gd name="T4" fmla="*/ 175199 w 292100"/>
                <a:gd name="T5" fmla="*/ 847834 h 368300"/>
                <a:gd name="T6" fmla="*/ 0 w 292100"/>
                <a:gd name="T7" fmla="*/ 29236 h 3683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2100" h="368300">
                  <a:moveTo>
                    <a:pt x="0" y="12700"/>
                  </a:moveTo>
                  <a:lnTo>
                    <a:pt x="292100" y="0"/>
                  </a:lnTo>
                  <a:lnTo>
                    <a:pt x="76200" y="368300"/>
                  </a:lnTo>
                  <a:lnTo>
                    <a:pt x="0" y="12700"/>
                  </a:lnTo>
                  <a:close/>
                </a:path>
              </a:pathLst>
            </a:custGeom>
            <a:solidFill>
              <a:schemeClr val="accent1">
                <a:lumMod val="75000"/>
              </a:schemeClr>
            </a:solidFill>
            <a:ln>
              <a:noFill/>
            </a:ln>
          </p:spPr>
          <p:txBody>
            <a:bodyPr wrap="square" anchor="ctr">
              <a:normAutofit/>
            </a:bodyPr>
            <a:lstStyle/>
            <a:p>
              <a:pPr>
                <a:defRPr/>
              </a:pPr>
              <a:endParaRPr lang="zh-CN" altLang="en-US" sz="1420"/>
            </a:p>
          </p:txBody>
        </p:sp>
        <p:sp>
          <p:nvSpPr>
            <p:cNvPr id="18" name="任意多边形 13"/>
            <p:cNvSpPr/>
            <p:nvPr/>
          </p:nvSpPr>
          <p:spPr bwMode="auto">
            <a:xfrm>
              <a:off x="6153150" y="4670425"/>
              <a:ext cx="809625" cy="285750"/>
            </a:xfrm>
            <a:custGeom>
              <a:avLst/>
              <a:gdLst>
                <a:gd name="T0" fmla="*/ 0 w 647700"/>
                <a:gd name="T1" fmla="*/ 79375 h 228600"/>
                <a:gd name="T2" fmla="*/ 1012031 w 647700"/>
                <a:gd name="T3" fmla="*/ 0 h 228600"/>
                <a:gd name="T4" fmla="*/ 99219 w 647700"/>
                <a:gd name="T5" fmla="*/ 357188 h 228600"/>
                <a:gd name="T6" fmla="*/ 0 w 647700"/>
                <a:gd name="T7" fmla="*/ 79375 h 228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7700" h="228600">
                  <a:moveTo>
                    <a:pt x="0" y="50800"/>
                  </a:moveTo>
                  <a:lnTo>
                    <a:pt x="647700" y="0"/>
                  </a:lnTo>
                  <a:lnTo>
                    <a:pt x="63500" y="228600"/>
                  </a:lnTo>
                  <a:lnTo>
                    <a:pt x="0" y="50800"/>
                  </a:lnTo>
                  <a:close/>
                </a:path>
              </a:pathLst>
            </a:custGeom>
            <a:solidFill>
              <a:schemeClr val="accent1">
                <a:lumMod val="75000"/>
              </a:schemeClr>
            </a:solidFill>
            <a:ln>
              <a:noFill/>
            </a:ln>
          </p:spPr>
          <p:txBody>
            <a:bodyPr wrap="square" anchor="ctr">
              <a:normAutofit/>
            </a:bodyPr>
            <a:lstStyle/>
            <a:p>
              <a:pPr>
                <a:defRPr/>
              </a:pPr>
              <a:endParaRPr lang="zh-CN" altLang="en-US" sz="1420"/>
            </a:p>
          </p:txBody>
        </p:sp>
        <p:cxnSp>
          <p:nvCxnSpPr>
            <p:cNvPr id="19" name="直接连接符 18"/>
            <p:cNvCxnSpPr/>
            <p:nvPr/>
          </p:nvCxnSpPr>
          <p:spPr>
            <a:xfrm>
              <a:off x="2642400" y="2688031"/>
              <a:ext cx="386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642400" y="3267306"/>
              <a:ext cx="386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2749033" y="1939046"/>
            <a:ext cx="4369728" cy="630306"/>
          </a:xfrm>
        </p:spPr>
        <p:txBody>
          <a:bodyPr anchor="ctr" anchorCtr="0">
            <a:normAutofit/>
          </a:bodyPr>
          <a:lstStyle>
            <a:lvl1pPr algn="ctr">
              <a:defRPr sz="2205">
                <a:solidFill>
                  <a:schemeClr val="bg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2676061" y="2767805"/>
            <a:ext cx="4369728" cy="598578"/>
          </a:xfrm>
        </p:spPr>
        <p:txBody>
          <a:bodyPr anchor="ctr" anchorCtr="0">
            <a:normAutofit/>
          </a:bodyPr>
          <a:lstStyle>
            <a:lvl1pPr marL="0" indent="0" algn="ctr">
              <a:buNone/>
              <a:defRPr sz="2520">
                <a:solidFill>
                  <a:schemeClr val="bg1"/>
                </a:solidFill>
              </a:defRPr>
            </a:lvl1pPr>
            <a:lvl2pPr marL="360045" indent="0">
              <a:buNone/>
              <a:defRPr sz="1575">
                <a:solidFill>
                  <a:schemeClr val="tx1">
                    <a:tint val="75000"/>
                  </a:schemeClr>
                </a:solidFill>
              </a:defRPr>
            </a:lvl2pPr>
            <a:lvl3pPr marL="720090" indent="0">
              <a:buNone/>
              <a:defRPr sz="1420">
                <a:solidFill>
                  <a:schemeClr val="tx1">
                    <a:tint val="75000"/>
                  </a:schemeClr>
                </a:solidFill>
              </a:defRPr>
            </a:lvl3pPr>
            <a:lvl4pPr marL="1080135" indent="0">
              <a:buNone/>
              <a:defRPr sz="1260">
                <a:solidFill>
                  <a:schemeClr val="tx1">
                    <a:tint val="75000"/>
                  </a:schemeClr>
                </a:solidFill>
              </a:defRPr>
            </a:lvl4pPr>
            <a:lvl5pPr marL="1440180" indent="0">
              <a:buNone/>
              <a:defRPr sz="1260">
                <a:solidFill>
                  <a:schemeClr val="tx1">
                    <a:tint val="75000"/>
                  </a:schemeClr>
                </a:solidFill>
              </a:defRPr>
            </a:lvl5pPr>
            <a:lvl6pPr marL="1800225" indent="0">
              <a:buNone/>
              <a:defRPr sz="1260">
                <a:solidFill>
                  <a:schemeClr val="tx1">
                    <a:tint val="75000"/>
                  </a:schemeClr>
                </a:solidFill>
              </a:defRPr>
            </a:lvl6pPr>
            <a:lvl7pPr marL="2160270" indent="0">
              <a:buNone/>
              <a:defRPr sz="1260">
                <a:solidFill>
                  <a:schemeClr val="tx1">
                    <a:tint val="75000"/>
                  </a:schemeClr>
                </a:solidFill>
              </a:defRPr>
            </a:lvl7pPr>
            <a:lvl8pPr marL="2520315" indent="0">
              <a:buNone/>
              <a:defRPr sz="1260">
                <a:solidFill>
                  <a:schemeClr val="tx1">
                    <a:tint val="75000"/>
                  </a:schemeClr>
                </a:solidFill>
              </a:defRPr>
            </a:lvl8pPr>
            <a:lvl9pPr marL="2880360" indent="0">
              <a:buNone/>
              <a:defRPr sz="126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4" name="Date Placeholder 3"/>
          <p:cNvSpPr>
            <a:spLocks noGrp="1"/>
          </p:cNvSpPr>
          <p:nvPr>
            <p:ph type="dt" sz="half" idx="10"/>
          </p:nvPr>
        </p:nvSpPr>
        <p:spPr/>
        <p:txBody>
          <a:bodyPr>
            <a:normAutofit/>
          </a:bodyPr>
          <a:lstStyle/>
          <a:p>
            <a:fld id="{AFDFAEC1-6C0E-4708-992B-753B8D8202EE}"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0AE57A9-CA8D-4ADE-8D70-425D8DAAC44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2835">
                <a:solidFill>
                  <a:schemeClr val="accent1"/>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668377" y="1236155"/>
            <a:ext cx="4131786" cy="3628204"/>
          </a:xfrm>
        </p:spPr>
        <p:txBody>
          <a:bodyPr/>
          <a:lstStyle>
            <a:lvl1pPr marL="0" indent="0">
              <a:buNone/>
              <a:defRPr>
                <a:solidFill>
                  <a:schemeClr val="tx1"/>
                </a:solidFill>
              </a:defRPr>
            </a:lvl1pPr>
            <a:lvl2pPr marL="360045" indent="0">
              <a:buNone/>
              <a:defRPr>
                <a:solidFill>
                  <a:schemeClr val="tx1"/>
                </a:solidFill>
              </a:defRPr>
            </a:lvl2pPr>
            <a:lvl3pPr marL="720090" indent="0">
              <a:buNone/>
              <a:defRPr>
                <a:solidFill>
                  <a:schemeClr val="tx1"/>
                </a:solidFill>
              </a:defRPr>
            </a:lvl3pPr>
            <a:lvl4pPr marL="1080135" indent="0">
              <a:buNone/>
              <a:defRPr>
                <a:solidFill>
                  <a:schemeClr val="tx1"/>
                </a:solidFill>
              </a:defRPr>
            </a:lvl4pPr>
            <a:lvl5pPr marL="144018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4921687" y="1236155"/>
            <a:ext cx="4131786" cy="3628204"/>
          </a:xfrm>
        </p:spPr>
        <p:txBody>
          <a:bodyPr/>
          <a:lstStyle>
            <a:lvl1pPr marL="0" indent="0">
              <a:buNone/>
              <a:defRPr>
                <a:solidFill>
                  <a:schemeClr val="tx1"/>
                </a:solidFill>
              </a:defRPr>
            </a:lvl1pPr>
            <a:lvl2pPr marL="360045" indent="0">
              <a:buNone/>
              <a:defRPr>
                <a:solidFill>
                  <a:schemeClr val="tx1"/>
                </a:solidFill>
              </a:defRPr>
            </a:lvl2pPr>
            <a:lvl3pPr marL="720090" indent="0">
              <a:buNone/>
              <a:defRPr>
                <a:solidFill>
                  <a:schemeClr val="tx1"/>
                </a:solidFill>
              </a:defRPr>
            </a:lvl3pPr>
            <a:lvl4pPr marL="1080135" indent="0">
              <a:buNone/>
              <a:defRPr>
                <a:solidFill>
                  <a:schemeClr val="tx1"/>
                </a:solidFill>
              </a:defRPr>
            </a:lvl4pPr>
            <a:lvl5pPr marL="1440180" indent="0">
              <a:buNone/>
              <a:defRPr>
                <a:solidFill>
                  <a:schemeClr val="tx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AFDFAEC1-6C0E-4708-992B-753B8D8202E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AE57A9-CA8D-4ADE-8D70-425D8DAAC44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69643" y="287536"/>
            <a:ext cx="8385096" cy="1043881"/>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69643" y="1405745"/>
            <a:ext cx="4112798" cy="648831"/>
          </a:xfrm>
        </p:spPr>
        <p:txBody>
          <a:bodyPr anchor="b"/>
          <a:lstStyle>
            <a:lvl1pPr marL="0" indent="0">
              <a:buNone/>
              <a:defRPr sz="1890" b="1">
                <a:solidFill>
                  <a:schemeClr val="accent1"/>
                </a:solidFill>
              </a:defRPr>
            </a:lvl1pPr>
            <a:lvl2pPr marL="360045" indent="0">
              <a:buNone/>
              <a:defRPr sz="1575" b="1"/>
            </a:lvl2pPr>
            <a:lvl3pPr marL="720090" indent="0">
              <a:buNone/>
              <a:defRPr sz="1420" b="1"/>
            </a:lvl3pPr>
            <a:lvl4pPr marL="1080135" indent="0">
              <a:buNone/>
              <a:defRPr sz="1260" b="1"/>
            </a:lvl4pPr>
            <a:lvl5pPr marL="1440180" indent="0">
              <a:buNone/>
              <a:defRPr sz="1260" b="1"/>
            </a:lvl5pPr>
            <a:lvl6pPr marL="1800225" indent="0">
              <a:buNone/>
              <a:defRPr sz="1260" b="1"/>
            </a:lvl6pPr>
            <a:lvl7pPr marL="2160270" indent="0">
              <a:buNone/>
              <a:defRPr sz="1260" b="1"/>
            </a:lvl7pPr>
            <a:lvl8pPr marL="2520315" indent="0">
              <a:buNone/>
              <a:defRPr sz="1260" b="1"/>
            </a:lvl8pPr>
            <a:lvl9pPr marL="2880360" indent="0">
              <a:buNone/>
              <a:defRPr sz="1260" b="1"/>
            </a:lvl9pPr>
          </a:lstStyle>
          <a:p>
            <a:pPr lvl="0"/>
            <a:r>
              <a:rPr lang="zh-CN" altLang="en-US" dirty="0" smtClean="0"/>
              <a:t>单击此处编辑母版文本样式</a:t>
            </a:r>
            <a:endParaRPr lang="zh-CN" altLang="en-US" dirty="0" smtClean="0"/>
          </a:p>
        </p:txBody>
      </p:sp>
      <p:sp>
        <p:nvSpPr>
          <p:cNvPr id="4" name="Content Placeholder 3"/>
          <p:cNvSpPr>
            <a:spLocks noGrp="1"/>
          </p:cNvSpPr>
          <p:nvPr>
            <p:ph sz="half" idx="2"/>
          </p:nvPr>
        </p:nvSpPr>
        <p:spPr>
          <a:xfrm>
            <a:off x="669643" y="2054576"/>
            <a:ext cx="4112798" cy="2901613"/>
          </a:xfrm>
        </p:spPr>
        <p:txBody>
          <a:bodyPr/>
          <a:lstStyle>
            <a:lvl1pPr>
              <a:defRPr>
                <a:solidFill>
                  <a:schemeClr val="accent1"/>
                </a:solidFill>
              </a:defRPr>
            </a:lvl1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Text Placeholder 4"/>
          <p:cNvSpPr>
            <a:spLocks noGrp="1"/>
          </p:cNvSpPr>
          <p:nvPr>
            <p:ph type="body" sz="quarter" idx="3"/>
          </p:nvPr>
        </p:nvSpPr>
        <p:spPr>
          <a:xfrm>
            <a:off x="4921687" y="1405745"/>
            <a:ext cx="4133053" cy="648831"/>
          </a:xfrm>
        </p:spPr>
        <p:txBody>
          <a:bodyPr anchor="b"/>
          <a:lstStyle>
            <a:lvl1pPr marL="0" indent="0">
              <a:buNone/>
              <a:defRPr sz="1890" b="1">
                <a:solidFill>
                  <a:schemeClr val="accent1"/>
                </a:solidFill>
              </a:defRPr>
            </a:lvl1pPr>
            <a:lvl2pPr marL="360045" indent="0">
              <a:buNone/>
              <a:defRPr sz="1575" b="1"/>
            </a:lvl2pPr>
            <a:lvl3pPr marL="720090" indent="0">
              <a:buNone/>
              <a:defRPr sz="1420" b="1"/>
            </a:lvl3pPr>
            <a:lvl4pPr marL="1080135" indent="0">
              <a:buNone/>
              <a:defRPr sz="1260" b="1"/>
            </a:lvl4pPr>
            <a:lvl5pPr marL="1440180" indent="0">
              <a:buNone/>
              <a:defRPr sz="1260" b="1"/>
            </a:lvl5pPr>
            <a:lvl6pPr marL="1800225" indent="0">
              <a:buNone/>
              <a:defRPr sz="1260" b="1"/>
            </a:lvl6pPr>
            <a:lvl7pPr marL="2160270" indent="0">
              <a:buNone/>
              <a:defRPr sz="1260" b="1"/>
            </a:lvl7pPr>
            <a:lvl8pPr marL="2520315" indent="0">
              <a:buNone/>
              <a:defRPr sz="1260" b="1"/>
            </a:lvl8pPr>
            <a:lvl9pPr marL="2880360" indent="0">
              <a:buNone/>
              <a:defRPr sz="1260" b="1"/>
            </a:lvl9pPr>
          </a:lstStyle>
          <a:p>
            <a:pPr lvl="0"/>
            <a:r>
              <a:rPr lang="zh-CN" altLang="en-US" dirty="0" smtClean="0"/>
              <a:t>单击此处编辑母版文本样式</a:t>
            </a:r>
            <a:endParaRPr lang="zh-CN" altLang="en-US" dirty="0" smtClean="0"/>
          </a:p>
        </p:txBody>
      </p:sp>
      <p:sp>
        <p:nvSpPr>
          <p:cNvPr id="6" name="Content Placeholder 5"/>
          <p:cNvSpPr>
            <a:spLocks noGrp="1"/>
          </p:cNvSpPr>
          <p:nvPr>
            <p:ph sz="quarter" idx="4"/>
          </p:nvPr>
        </p:nvSpPr>
        <p:spPr>
          <a:xfrm>
            <a:off x="4921687" y="2054576"/>
            <a:ext cx="4133053" cy="2901613"/>
          </a:xfrm>
        </p:spPr>
        <p:txBody>
          <a:bodyPr/>
          <a:lstStyle>
            <a:lvl1pPr>
              <a:defRPr>
                <a:solidFill>
                  <a:schemeClr val="accent1"/>
                </a:solidFill>
              </a:defRPr>
            </a:lvl1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7" name="Date Placeholder 6"/>
          <p:cNvSpPr>
            <a:spLocks noGrp="1"/>
          </p:cNvSpPr>
          <p:nvPr>
            <p:ph type="dt" sz="half" idx="10"/>
          </p:nvPr>
        </p:nvSpPr>
        <p:spPr/>
        <p:txBody>
          <a:bodyPr/>
          <a:lstStyle/>
          <a:p>
            <a:fld id="{AFDFAEC1-6C0E-4708-992B-753B8D8202EE}"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0AE57A9-CA8D-4ADE-8D70-425D8DAAC447}"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19620000">
            <a:off x="2453907" y="1425900"/>
            <a:ext cx="4737029" cy="1060452"/>
          </a:xfrm>
        </p:spPr>
        <p:txBody>
          <a:bodyPr>
            <a:normAutofit/>
          </a:bodyPr>
          <a:lstStyle>
            <a:lvl1pPr algn="ctr">
              <a:defRPr sz="6300"/>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931B3D3-CF9D-4615-8F0E-2797DCC3CC0E}"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E7ED3D3-A6B4-4DCE-A49E-6372A084DAFB}" type="slidenum">
              <a:rPr lang="zh-CN" altLang="en-US" smtClean="0"/>
            </a:fld>
            <a:endParaRPr lang="zh-CN" altLang="en-US"/>
          </a:p>
        </p:txBody>
      </p:sp>
      <p:cxnSp>
        <p:nvCxnSpPr>
          <p:cNvPr id="10" name="直接连接符 9"/>
          <p:cNvCxnSpPr/>
          <p:nvPr/>
        </p:nvCxnSpPr>
        <p:spPr>
          <a:xfrm flipH="1">
            <a:off x="-24612" y="2031618"/>
            <a:ext cx="3589290" cy="249875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rot="3430120">
            <a:off x="4330916" y="-1389041"/>
            <a:ext cx="315254" cy="5494279"/>
          </a:xfrm>
          <a:custGeom>
            <a:avLst/>
            <a:gdLst>
              <a:gd name="connsiteX0" fmla="*/ 0 w 328131"/>
              <a:gd name="connsiteY0" fmla="*/ 508549 h 4872799"/>
              <a:gd name="connsiteX1" fmla="*/ 328131 w 328131"/>
              <a:gd name="connsiteY1" fmla="*/ 0 h 4872799"/>
              <a:gd name="connsiteX2" fmla="*/ 328131 w 328131"/>
              <a:gd name="connsiteY2" fmla="*/ 4872799 h 4872799"/>
              <a:gd name="connsiteX3" fmla="*/ 0 w 328131"/>
              <a:gd name="connsiteY3" fmla="*/ 4661079 h 4872799"/>
              <a:gd name="connsiteX0-1" fmla="*/ 0 w 337331"/>
              <a:gd name="connsiteY0-2" fmla="*/ 407823 h 4872799"/>
              <a:gd name="connsiteX1-3" fmla="*/ 337331 w 337331"/>
              <a:gd name="connsiteY1-4" fmla="*/ 0 h 4872799"/>
              <a:gd name="connsiteX2-5" fmla="*/ 337331 w 337331"/>
              <a:gd name="connsiteY2-6" fmla="*/ 4872799 h 4872799"/>
              <a:gd name="connsiteX3-7" fmla="*/ 9200 w 337331"/>
              <a:gd name="connsiteY3-8" fmla="*/ 4661079 h 4872799"/>
              <a:gd name="connsiteX4" fmla="*/ 0 w 337331"/>
              <a:gd name="connsiteY4" fmla="*/ 407823 h 4872799"/>
            </a:gdLst>
            <a:ahLst/>
            <a:cxnLst>
              <a:cxn ang="0">
                <a:pos x="connsiteX0-1" y="connsiteY0-2"/>
              </a:cxn>
              <a:cxn ang="0">
                <a:pos x="connsiteX1-3" y="connsiteY1-4"/>
              </a:cxn>
              <a:cxn ang="0">
                <a:pos x="connsiteX2-5" y="connsiteY2-6"/>
              </a:cxn>
              <a:cxn ang="0">
                <a:pos x="connsiteX3-7" y="connsiteY3-8"/>
              </a:cxn>
              <a:cxn ang="0">
                <a:pos x="connsiteX4" y="connsiteY4"/>
              </a:cxn>
            </a:cxnLst>
            <a:rect l="l" t="t" r="r" b="b"/>
            <a:pathLst>
              <a:path w="337331" h="4872799">
                <a:moveTo>
                  <a:pt x="0" y="407823"/>
                </a:moveTo>
                <a:lnTo>
                  <a:pt x="337331" y="0"/>
                </a:lnTo>
                <a:lnTo>
                  <a:pt x="337331" y="4872799"/>
                </a:lnTo>
                <a:lnTo>
                  <a:pt x="9200" y="4661079"/>
                </a:lnTo>
                <a:cubicBezTo>
                  <a:pt x="9200" y="3276902"/>
                  <a:pt x="0" y="1792000"/>
                  <a:pt x="0" y="40782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20"/>
          </a:p>
        </p:txBody>
      </p:sp>
      <p:cxnSp>
        <p:nvCxnSpPr>
          <p:cNvPr id="11" name="直接连接符 10"/>
          <p:cNvCxnSpPr/>
          <p:nvPr/>
        </p:nvCxnSpPr>
        <p:spPr>
          <a:xfrm flipV="1">
            <a:off x="7215436" y="1860234"/>
            <a:ext cx="2506414" cy="173896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rot="3430120" flipH="1" flipV="1">
            <a:off x="6864249" y="1678487"/>
            <a:ext cx="229650" cy="4252500"/>
          </a:xfrm>
          <a:custGeom>
            <a:avLst/>
            <a:gdLst>
              <a:gd name="connsiteX0" fmla="*/ 0 w 328131"/>
              <a:gd name="connsiteY0" fmla="*/ 508549 h 4872799"/>
              <a:gd name="connsiteX1" fmla="*/ 328131 w 328131"/>
              <a:gd name="connsiteY1" fmla="*/ 0 h 4872799"/>
              <a:gd name="connsiteX2" fmla="*/ 328131 w 328131"/>
              <a:gd name="connsiteY2" fmla="*/ 4872799 h 4872799"/>
              <a:gd name="connsiteX3" fmla="*/ 0 w 328131"/>
              <a:gd name="connsiteY3" fmla="*/ 4661079 h 4872799"/>
              <a:gd name="connsiteX0-1" fmla="*/ 0 w 359283"/>
              <a:gd name="connsiteY0-2" fmla="*/ 406295 h 4872799"/>
              <a:gd name="connsiteX1-3" fmla="*/ 359283 w 359283"/>
              <a:gd name="connsiteY1-4" fmla="*/ 0 h 4872799"/>
              <a:gd name="connsiteX2-5" fmla="*/ 359283 w 359283"/>
              <a:gd name="connsiteY2-6" fmla="*/ 4872799 h 4872799"/>
              <a:gd name="connsiteX3-7" fmla="*/ 31152 w 359283"/>
              <a:gd name="connsiteY3-8" fmla="*/ 4661079 h 4872799"/>
              <a:gd name="connsiteX4" fmla="*/ 0 w 359283"/>
              <a:gd name="connsiteY4" fmla="*/ 406295 h 4872799"/>
            </a:gdLst>
            <a:ahLst/>
            <a:cxnLst>
              <a:cxn ang="0">
                <a:pos x="connsiteX0-1" y="connsiteY0-2"/>
              </a:cxn>
              <a:cxn ang="0">
                <a:pos x="connsiteX1-3" y="connsiteY1-4"/>
              </a:cxn>
              <a:cxn ang="0">
                <a:pos x="connsiteX2-5" y="connsiteY2-6"/>
              </a:cxn>
              <a:cxn ang="0">
                <a:pos x="connsiteX3-7" y="connsiteY3-8"/>
              </a:cxn>
              <a:cxn ang="0">
                <a:pos x="connsiteX4" y="connsiteY4"/>
              </a:cxn>
            </a:cxnLst>
            <a:rect l="l" t="t" r="r" b="b"/>
            <a:pathLst>
              <a:path w="359283" h="4872799">
                <a:moveTo>
                  <a:pt x="0" y="406295"/>
                </a:moveTo>
                <a:lnTo>
                  <a:pt x="359283" y="0"/>
                </a:lnTo>
                <a:lnTo>
                  <a:pt x="359283" y="4872799"/>
                </a:lnTo>
                <a:lnTo>
                  <a:pt x="31152" y="4661079"/>
                </a:lnTo>
                <a:cubicBezTo>
                  <a:pt x="31152" y="3276902"/>
                  <a:pt x="0" y="1790472"/>
                  <a:pt x="0" y="40629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sz="1420"/>
          </a:p>
        </p:txBody>
      </p:sp>
      <p:sp>
        <p:nvSpPr>
          <p:cNvPr id="20" name="内容占位符 19"/>
          <p:cNvSpPr>
            <a:spLocks noGrp="1"/>
          </p:cNvSpPr>
          <p:nvPr>
            <p:ph sz="quarter" idx="13" hasCustomPrompt="1"/>
          </p:nvPr>
        </p:nvSpPr>
        <p:spPr>
          <a:xfrm rot="19620000">
            <a:off x="4592394" y="3113317"/>
            <a:ext cx="2939649" cy="1024347"/>
          </a:xfrm>
        </p:spPr>
        <p:txBody>
          <a:bodyPr anchor="ctr" anchorCtr="0"/>
          <a:lstStyle>
            <a:lvl1pPr marL="0" indent="0" algn="ctr">
              <a:buNone/>
              <a:defRPr>
                <a:solidFill>
                  <a:schemeClr val="accent1">
                    <a:lumMod val="75000"/>
                  </a:schemeClr>
                </a:solidFill>
              </a:defRPr>
            </a:lvl1pPr>
          </a:lstStyle>
          <a:p>
            <a:pPr lvl="0"/>
            <a:r>
              <a:rPr lang="zh-CN" altLang="en-US" dirty="0" smtClean="0"/>
              <a:t>添加副标题</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DFAEC1-6C0E-4708-992B-753B8D8202EE}"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0AE57A9-CA8D-4ADE-8D70-425D8DAAC447}"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69643" y="360045"/>
            <a:ext cx="3135549" cy="1260158"/>
          </a:xfrm>
        </p:spPr>
        <p:txBody>
          <a:bodyPr anchor="b">
            <a:normAutofit/>
          </a:bodyPr>
          <a:lstStyle>
            <a:lvl1pPr>
              <a:defRPr sz="2835">
                <a:solidFill>
                  <a:schemeClr val="accent1"/>
                </a:solidFill>
              </a:defRPr>
            </a:lvl1pPr>
          </a:lstStyle>
          <a:p>
            <a:r>
              <a:rPr lang="zh-CN" altLang="en-US" dirty="0" smtClean="0"/>
              <a:t>单击此处编辑母版标题样式</a:t>
            </a:r>
            <a:endParaRPr lang="en-US" dirty="0"/>
          </a:p>
        </p:txBody>
      </p:sp>
      <p:sp>
        <p:nvSpPr>
          <p:cNvPr id="3" name="Picture Placeholder 2"/>
          <p:cNvSpPr>
            <a:spLocks noGrp="1" noChangeAspect="1"/>
          </p:cNvSpPr>
          <p:nvPr>
            <p:ph type="pic" idx="1"/>
          </p:nvPr>
        </p:nvSpPr>
        <p:spPr>
          <a:xfrm>
            <a:off x="4133053" y="777597"/>
            <a:ext cx="4921687" cy="3837980"/>
          </a:xfrm>
        </p:spPr>
        <p:txBody>
          <a:bodyPr anchor="t"/>
          <a:lstStyle>
            <a:lvl1pPr marL="0" indent="0">
              <a:buNone/>
              <a:defRPr sz="2520"/>
            </a:lvl1pPr>
            <a:lvl2pPr marL="360045" indent="0">
              <a:buNone/>
              <a:defRPr sz="2205"/>
            </a:lvl2pPr>
            <a:lvl3pPr marL="720090" indent="0">
              <a:buNone/>
              <a:defRPr sz="1890"/>
            </a:lvl3pPr>
            <a:lvl4pPr marL="1080135" indent="0">
              <a:buNone/>
              <a:defRPr sz="1575"/>
            </a:lvl4pPr>
            <a:lvl5pPr marL="1440180" indent="0">
              <a:buNone/>
              <a:defRPr sz="1575"/>
            </a:lvl5pPr>
            <a:lvl6pPr marL="1800225" indent="0">
              <a:buNone/>
              <a:defRPr sz="1575"/>
            </a:lvl6pPr>
            <a:lvl7pPr marL="2160270" indent="0">
              <a:buNone/>
              <a:defRPr sz="1575"/>
            </a:lvl7pPr>
            <a:lvl8pPr marL="2520315" indent="0">
              <a:buNone/>
              <a:defRPr sz="1575"/>
            </a:lvl8pPr>
            <a:lvl9pPr marL="2880360" indent="0">
              <a:buNone/>
              <a:defRPr sz="1575"/>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69643" y="1620203"/>
            <a:ext cx="3135549" cy="3001626"/>
          </a:xfrm>
        </p:spPr>
        <p:txBody>
          <a:bodyPr>
            <a:normAutofit/>
          </a:bodyPr>
          <a:lstStyle>
            <a:lvl1pPr marL="0" indent="0">
              <a:buNone/>
              <a:defRPr sz="1575">
                <a:solidFill>
                  <a:schemeClr val="tx1"/>
                </a:solidFill>
              </a:defRPr>
            </a:lvl1pPr>
            <a:lvl2pPr marL="360045" indent="0">
              <a:buNone/>
              <a:defRPr sz="1105"/>
            </a:lvl2pPr>
            <a:lvl3pPr marL="720090" indent="0">
              <a:buNone/>
              <a:defRPr sz="945"/>
            </a:lvl3pPr>
            <a:lvl4pPr marL="1080135" indent="0">
              <a:buNone/>
              <a:defRPr sz="790"/>
            </a:lvl4pPr>
            <a:lvl5pPr marL="1440180" indent="0">
              <a:buNone/>
              <a:defRPr sz="790"/>
            </a:lvl5pPr>
            <a:lvl6pPr marL="1800225" indent="0">
              <a:buNone/>
              <a:defRPr sz="790"/>
            </a:lvl6pPr>
            <a:lvl7pPr marL="2160270" indent="0">
              <a:buNone/>
              <a:defRPr sz="790"/>
            </a:lvl7pPr>
            <a:lvl8pPr marL="2520315" indent="0">
              <a:buNone/>
              <a:defRPr sz="790"/>
            </a:lvl8pPr>
            <a:lvl9pPr marL="2880360" indent="0">
              <a:buNone/>
              <a:defRPr sz="79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AFDFAEC1-6C0E-4708-992B-753B8D8202E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AE57A9-CA8D-4ADE-8D70-425D8DAAC447}"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68109" y="287536"/>
            <a:ext cx="1385364" cy="457682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68377" y="287536"/>
            <a:ext cx="6744533" cy="457682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FDFAEC1-6C0E-4708-992B-753B8D8202E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AE57A9-CA8D-4ADE-8D70-425D8DAAC447}"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668377" y="5005627"/>
            <a:ext cx="2187416" cy="287536"/>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3220363" y="5005627"/>
            <a:ext cx="3281124" cy="287536"/>
          </a:xfrm>
        </p:spPr>
        <p:txBody>
          <a:bodyPr/>
          <a:lstStyle/>
          <a:p>
            <a:endParaRPr lang="zh-CN" altLang="en-US"/>
          </a:p>
        </p:txBody>
      </p:sp>
      <p:sp>
        <p:nvSpPr>
          <p:cNvPr id="8" name="灯片编号占位符 4"/>
          <p:cNvSpPr>
            <a:spLocks noGrp="1"/>
          </p:cNvSpPr>
          <p:nvPr>
            <p:ph type="sldNum" sz="quarter" idx="12"/>
          </p:nvPr>
        </p:nvSpPr>
        <p:spPr>
          <a:xfrm>
            <a:off x="6866057" y="5005627"/>
            <a:ext cx="2187416" cy="287536"/>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668378" y="450059"/>
            <a:ext cx="8385096" cy="4449306"/>
          </a:xfrm>
        </p:spPr>
        <p:txBody>
          <a:bodyPr/>
          <a:lstStyle>
            <a:lvl1pPr>
              <a:defRPr sz="1890"/>
            </a:lvl1pPr>
            <a:lvl2pPr>
              <a:defRPr sz="1575"/>
            </a:lvl2pPr>
            <a:lvl3pPr>
              <a:defRPr sz="1420"/>
            </a:lvl3pPr>
            <a:lvl4pPr>
              <a:defRPr sz="1420"/>
            </a:lvl4pPr>
            <a:lvl5pPr>
              <a:defRPr sz="142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29139" y="1677710"/>
            <a:ext cx="8263573" cy="1157645"/>
          </a:xfrm>
        </p:spPr>
        <p:txBody>
          <a:bodyPr/>
          <a:lstStyle>
            <a:lvl1pPr>
              <a:defRPr/>
            </a:lvl1pPr>
          </a:lstStyle>
          <a:p>
            <a:pPr lvl="0"/>
            <a:r>
              <a:rPr lang="zh-CN" altLang="zh-CN" noProof="0" smtClean="0"/>
              <a:t>单击此处编辑母版标题样式</a:t>
            </a:r>
            <a:endParaRPr lang="zh-CN" altLang="zh-CN" noProof="0" smtClean="0"/>
          </a:p>
        </p:txBody>
      </p:sp>
      <p:sp>
        <p:nvSpPr>
          <p:cNvPr id="2051" name="Rectangle 3"/>
          <p:cNvSpPr>
            <a:spLocks noGrp="1" noChangeArrowheads="1"/>
          </p:cNvSpPr>
          <p:nvPr>
            <p:ph type="subTitle" idx="1"/>
          </p:nvPr>
        </p:nvSpPr>
        <p:spPr>
          <a:xfrm>
            <a:off x="1458278" y="3060383"/>
            <a:ext cx="6805295" cy="1380173"/>
          </a:xfrm>
        </p:spPr>
        <p:txBody>
          <a:bodyPr/>
          <a:lstStyle>
            <a:lvl1pPr marL="0" indent="0" algn="ctr">
              <a:buFontTx/>
              <a:buNone/>
              <a:defRPr/>
            </a:lvl1pPr>
          </a:lstStyle>
          <a:p>
            <a:pPr lvl="0"/>
            <a:r>
              <a:rPr lang="zh-CN" altLang="zh-CN" noProof="0" smtClean="0"/>
              <a:t>单击此处编辑母版副标题样式</a:t>
            </a:r>
            <a:endParaRPr lang="zh-CN" altLang="zh-CN" noProof="0" smtClean="0"/>
          </a:p>
        </p:txBody>
      </p:sp>
      <p:sp>
        <p:nvSpPr>
          <p:cNvPr id="7" name="Rectangle 4"/>
          <p:cNvSpPr>
            <a:spLocks noGrp="1" noChangeArrowheads="1"/>
          </p:cNvSpPr>
          <p:nvPr>
            <p:ph type="dt" sz="half" idx="2"/>
          </p:nvPr>
        </p:nvSpPr>
        <p:spPr bwMode="auto">
          <a:xfrm>
            <a:off x="486093" y="4918115"/>
            <a:ext cx="2268432" cy="375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105" smtClean="0">
                <a:latin typeface="+mn-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321632" y="4918115"/>
            <a:ext cx="3078586" cy="375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105" smtClean="0">
                <a:latin typeface="+mn-lt"/>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967326" y="4918115"/>
            <a:ext cx="2268432" cy="375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
            <a:pPr algn="r"/>
            <a:fld id="{9A0DB2DC-4C9A-4742-B13C-FB6460FD3503}" type="slidenum">
              <a:rPr lang="zh-CN" altLang="zh-CN" sz="1400" dirty="0"/>
            </a:fld>
            <a:endParaRPr lang="zh-CN" altLang="zh-CN" sz="14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zh-CN" dirty="0"/>
            </a:fld>
            <a:endParaRPr lang="zh-CN" altLang="zh-CN"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67959" y="3470434"/>
            <a:ext cx="8263573" cy="1072634"/>
          </a:xfrm>
        </p:spPr>
        <p:txBody>
          <a:bodyPr anchor="t"/>
          <a:lstStyle>
            <a:lvl1pPr algn="l">
              <a:defRPr sz="315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67959" y="2289036"/>
            <a:ext cx="8263573" cy="1181397"/>
          </a:xfrm>
        </p:spPr>
        <p:txBody>
          <a:bodyPr anchor="b"/>
          <a:lstStyle>
            <a:lvl1pPr marL="0" indent="0">
              <a:buNone/>
              <a:defRPr sz="1575"/>
            </a:lvl1pPr>
            <a:lvl2pPr marL="360045" indent="0">
              <a:buNone/>
              <a:defRPr sz="1420"/>
            </a:lvl2pPr>
            <a:lvl3pPr marL="720090" indent="0">
              <a:buNone/>
              <a:defRPr sz="1260"/>
            </a:lvl3pPr>
            <a:lvl4pPr marL="1080135" indent="0">
              <a:buNone/>
              <a:defRPr sz="1105"/>
            </a:lvl4pPr>
            <a:lvl5pPr marL="1440180" indent="0">
              <a:buNone/>
              <a:defRPr sz="1105"/>
            </a:lvl5pPr>
            <a:lvl6pPr marL="1800225" indent="0">
              <a:buNone/>
              <a:defRPr sz="1105"/>
            </a:lvl6pPr>
            <a:lvl7pPr marL="2160270" indent="0">
              <a:buNone/>
              <a:defRPr sz="1105"/>
            </a:lvl7pPr>
            <a:lvl8pPr marL="2520315" indent="0">
              <a:buNone/>
              <a:defRPr sz="1105"/>
            </a:lvl8pPr>
            <a:lvl9pPr marL="2880360" indent="0">
              <a:buNone/>
              <a:defRPr sz="1105"/>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zh-CN" dirty="0"/>
            </a:fld>
            <a:endParaRPr lang="zh-CN" altLang="zh-CN"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86093" y="1260158"/>
            <a:ext cx="4293817" cy="3564196"/>
          </a:xfrm>
        </p:spPr>
        <p:txBody>
          <a:bodyPr/>
          <a:lstStyle>
            <a:lvl1pPr>
              <a:defRPr sz="2205"/>
            </a:lvl1pPr>
            <a:lvl2pPr>
              <a:defRPr sz="1890"/>
            </a:lvl2pPr>
            <a:lvl3pPr>
              <a:defRPr sz="1575"/>
            </a:lvl3pPr>
            <a:lvl4pPr>
              <a:defRPr sz="1420"/>
            </a:lvl4pPr>
            <a:lvl5pPr>
              <a:defRPr sz="1420"/>
            </a:lvl5pPr>
            <a:lvl6pPr>
              <a:defRPr sz="1420"/>
            </a:lvl6pPr>
            <a:lvl7pPr>
              <a:defRPr sz="1420"/>
            </a:lvl7pPr>
            <a:lvl8pPr>
              <a:defRPr sz="1420"/>
            </a:lvl8pPr>
            <a:lvl9pPr>
              <a:defRPr sz="142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941940" y="1260158"/>
            <a:ext cx="4293817" cy="3564196"/>
          </a:xfrm>
        </p:spPr>
        <p:txBody>
          <a:bodyPr/>
          <a:lstStyle>
            <a:lvl1pPr>
              <a:defRPr sz="2205"/>
            </a:lvl1pPr>
            <a:lvl2pPr>
              <a:defRPr sz="1890"/>
            </a:lvl2pPr>
            <a:lvl3pPr>
              <a:defRPr sz="1575"/>
            </a:lvl3pPr>
            <a:lvl4pPr>
              <a:defRPr sz="1420"/>
            </a:lvl4pPr>
            <a:lvl5pPr>
              <a:defRPr sz="1420"/>
            </a:lvl5pPr>
            <a:lvl6pPr>
              <a:defRPr sz="1420"/>
            </a:lvl6pPr>
            <a:lvl7pPr>
              <a:defRPr sz="1420"/>
            </a:lvl7pPr>
            <a:lvl8pPr>
              <a:defRPr sz="1420"/>
            </a:lvl8pPr>
            <a:lvl9pPr>
              <a:defRPr sz="142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zh-CN" dirty="0"/>
            </a:fld>
            <a:endParaRPr lang="zh-CN" altLang="zh-CN"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86093" y="1208901"/>
            <a:ext cx="4295505" cy="503813"/>
          </a:xfrm>
        </p:spPr>
        <p:txBody>
          <a:bodyPr anchor="b"/>
          <a:lstStyle>
            <a:lvl1pPr marL="0" indent="0">
              <a:buNone/>
              <a:defRPr sz="1890" b="1"/>
            </a:lvl1pPr>
            <a:lvl2pPr marL="360045" indent="0">
              <a:buNone/>
              <a:defRPr sz="1575" b="1"/>
            </a:lvl2pPr>
            <a:lvl3pPr marL="720090" indent="0">
              <a:buNone/>
              <a:defRPr sz="1420" b="1"/>
            </a:lvl3pPr>
            <a:lvl4pPr marL="1080135" indent="0">
              <a:buNone/>
              <a:defRPr sz="1260" b="1"/>
            </a:lvl4pPr>
            <a:lvl5pPr marL="1440180" indent="0">
              <a:buNone/>
              <a:defRPr sz="1260" b="1"/>
            </a:lvl5pPr>
            <a:lvl6pPr marL="1800225" indent="0">
              <a:buNone/>
              <a:defRPr sz="1260" b="1"/>
            </a:lvl6pPr>
            <a:lvl7pPr marL="2160270" indent="0">
              <a:buNone/>
              <a:defRPr sz="1260" b="1"/>
            </a:lvl7pPr>
            <a:lvl8pPr marL="2520315" indent="0">
              <a:buNone/>
              <a:defRPr sz="1260" b="1"/>
            </a:lvl8pPr>
            <a:lvl9pPr marL="2880360" indent="0">
              <a:buNone/>
              <a:defRPr sz="126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86093" y="1712714"/>
            <a:ext cx="4295505" cy="3111639"/>
          </a:xfrm>
        </p:spPr>
        <p:txBody>
          <a:bodyPr/>
          <a:lstStyle>
            <a:lvl1pPr>
              <a:defRPr sz="1890"/>
            </a:lvl1pPr>
            <a:lvl2pPr>
              <a:defRPr sz="1575"/>
            </a:lvl2pPr>
            <a:lvl3pPr>
              <a:defRPr sz="1420"/>
            </a:lvl3pPr>
            <a:lvl4pPr>
              <a:defRPr sz="1260"/>
            </a:lvl4pPr>
            <a:lvl5pPr>
              <a:defRPr sz="1260"/>
            </a:lvl5pPr>
            <a:lvl6pPr>
              <a:defRPr sz="1260"/>
            </a:lvl6pPr>
            <a:lvl7pPr>
              <a:defRPr sz="1260"/>
            </a:lvl7pPr>
            <a:lvl8pPr>
              <a:defRPr sz="1260"/>
            </a:lvl8pPr>
            <a:lvl9pPr>
              <a:defRPr sz="126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938565" y="1208901"/>
            <a:ext cx="4297193" cy="503813"/>
          </a:xfrm>
        </p:spPr>
        <p:txBody>
          <a:bodyPr anchor="b"/>
          <a:lstStyle>
            <a:lvl1pPr marL="0" indent="0">
              <a:buNone/>
              <a:defRPr sz="1890" b="1"/>
            </a:lvl1pPr>
            <a:lvl2pPr marL="360045" indent="0">
              <a:buNone/>
              <a:defRPr sz="1575" b="1"/>
            </a:lvl2pPr>
            <a:lvl3pPr marL="720090" indent="0">
              <a:buNone/>
              <a:defRPr sz="1420" b="1"/>
            </a:lvl3pPr>
            <a:lvl4pPr marL="1080135" indent="0">
              <a:buNone/>
              <a:defRPr sz="1260" b="1"/>
            </a:lvl4pPr>
            <a:lvl5pPr marL="1440180" indent="0">
              <a:buNone/>
              <a:defRPr sz="1260" b="1"/>
            </a:lvl5pPr>
            <a:lvl6pPr marL="1800225" indent="0">
              <a:buNone/>
              <a:defRPr sz="1260" b="1"/>
            </a:lvl6pPr>
            <a:lvl7pPr marL="2160270" indent="0">
              <a:buNone/>
              <a:defRPr sz="1260" b="1"/>
            </a:lvl7pPr>
            <a:lvl8pPr marL="2520315" indent="0">
              <a:buNone/>
              <a:defRPr sz="1260" b="1"/>
            </a:lvl8pPr>
            <a:lvl9pPr marL="2880360" indent="0">
              <a:buNone/>
              <a:defRPr sz="126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938565" y="1712714"/>
            <a:ext cx="4297193" cy="3111639"/>
          </a:xfrm>
        </p:spPr>
        <p:txBody>
          <a:bodyPr/>
          <a:lstStyle>
            <a:lvl1pPr>
              <a:defRPr sz="1890"/>
            </a:lvl1pPr>
            <a:lvl2pPr>
              <a:defRPr sz="1575"/>
            </a:lvl2pPr>
            <a:lvl3pPr>
              <a:defRPr sz="1420"/>
            </a:lvl3pPr>
            <a:lvl4pPr>
              <a:defRPr sz="1260"/>
            </a:lvl4pPr>
            <a:lvl5pPr>
              <a:defRPr sz="1260"/>
            </a:lvl5pPr>
            <a:lvl6pPr>
              <a:defRPr sz="1260"/>
            </a:lvl6pPr>
            <a:lvl7pPr>
              <a:defRPr sz="1260"/>
            </a:lvl7pPr>
            <a:lvl8pPr>
              <a:defRPr sz="1260"/>
            </a:lvl8pPr>
            <a:lvl9pPr>
              <a:defRPr sz="126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9" name="灯片编号占位符 8"/>
          <p:cNvSpPr>
            <a:spLocks noGrp="1"/>
          </p:cNvSpPr>
          <p:nvPr>
            <p:ph type="sldNum" sz="quarter" idx="12"/>
          </p:nvPr>
        </p:nvSpPr>
        <p:spPr/>
        <p:txBody>
          <a:bodyPr/>
          <a:p>
            <a:pPr lvl="0" eaLnBrk="1" hangingPunct="1"/>
            <a:fld id="{9A0DB2DC-4C9A-4742-B13C-FB6460FD3503}" type="slidenum">
              <a:rPr lang="zh-CN" altLang="zh-CN" dirty="0"/>
            </a:fld>
            <a:endParaRPr lang="zh-CN" altLang="zh-CN"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5" name="灯片编号占位符 4"/>
          <p:cNvSpPr>
            <a:spLocks noGrp="1"/>
          </p:cNvSpPr>
          <p:nvPr>
            <p:ph type="sldNum" sz="quarter" idx="12"/>
          </p:nvPr>
        </p:nvSpPr>
        <p:spPr/>
        <p:txBody>
          <a:bodyPr/>
          <a:p>
            <a:pPr lvl="0" eaLnBrk="1" hangingPunct="1"/>
            <a:fld id="{9A0DB2DC-4C9A-4742-B13C-FB6460FD3503}" type="slidenum">
              <a:rPr lang="zh-CN" altLang="zh-CN" dirty="0"/>
            </a:fld>
            <a:endParaRPr lang="zh-CN" altLang="zh-CN"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4" name="灯片编号占位符 3"/>
          <p:cNvSpPr>
            <a:spLocks noGrp="1"/>
          </p:cNvSpPr>
          <p:nvPr>
            <p:ph type="sldNum" sz="quarter" idx="12"/>
          </p:nvPr>
        </p:nvSpPr>
        <p:spPr/>
        <p:txBody>
          <a:bodyPr/>
          <a:p>
            <a:pPr lvl="0" eaLnBrk="1" hangingPunct="1"/>
            <a:fld id="{9A0DB2DC-4C9A-4742-B13C-FB6460FD3503}" type="slidenum">
              <a:rPr lang="zh-CN" altLang="zh-CN" dirty="0"/>
            </a:fld>
            <a:endParaRPr lang="zh-CN" altLang="zh-CN"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86093" y="215027"/>
            <a:ext cx="3198422" cy="915114"/>
          </a:xfrm>
        </p:spPr>
        <p:txBody>
          <a:bodyPr anchor="b"/>
          <a:lstStyle>
            <a:lvl1pPr algn="l">
              <a:defRPr sz="1575"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00973" y="215027"/>
            <a:ext cx="5434784" cy="4609326"/>
          </a:xfrm>
        </p:spPr>
        <p:txBody>
          <a:bodyPr/>
          <a:lstStyle>
            <a:lvl1pPr>
              <a:defRPr sz="2520"/>
            </a:lvl1pPr>
            <a:lvl2pPr>
              <a:defRPr sz="2205"/>
            </a:lvl2pPr>
            <a:lvl3pPr>
              <a:defRPr sz="1890"/>
            </a:lvl3pPr>
            <a:lvl4pPr>
              <a:defRPr sz="1575"/>
            </a:lvl4pPr>
            <a:lvl5pPr>
              <a:defRPr sz="1575"/>
            </a:lvl5pPr>
            <a:lvl6pPr>
              <a:defRPr sz="1575"/>
            </a:lvl6pPr>
            <a:lvl7pPr>
              <a:defRPr sz="1575"/>
            </a:lvl7pPr>
            <a:lvl8pPr>
              <a:defRPr sz="1575"/>
            </a:lvl8pPr>
            <a:lvl9pPr>
              <a:defRPr sz="1575"/>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86093" y="1130141"/>
            <a:ext cx="3198422" cy="3694212"/>
          </a:xfrm>
        </p:spPr>
        <p:txBody>
          <a:bodyPr/>
          <a:lstStyle>
            <a:lvl1pPr marL="0" indent="0">
              <a:buNone/>
              <a:defRPr sz="1105"/>
            </a:lvl1pPr>
            <a:lvl2pPr marL="360045" indent="0">
              <a:buNone/>
              <a:defRPr sz="945"/>
            </a:lvl2pPr>
            <a:lvl3pPr marL="720090" indent="0">
              <a:buNone/>
              <a:defRPr sz="790"/>
            </a:lvl3pPr>
            <a:lvl4pPr marL="1080135" indent="0">
              <a:buNone/>
              <a:defRPr sz="710"/>
            </a:lvl4pPr>
            <a:lvl5pPr marL="1440180" indent="0">
              <a:buNone/>
              <a:defRPr sz="710"/>
            </a:lvl5pPr>
            <a:lvl6pPr marL="1800225" indent="0">
              <a:buNone/>
              <a:defRPr sz="710"/>
            </a:lvl6pPr>
            <a:lvl7pPr marL="2160270" indent="0">
              <a:buNone/>
              <a:defRPr sz="710"/>
            </a:lvl7pPr>
            <a:lvl8pPr marL="2520315" indent="0">
              <a:buNone/>
              <a:defRPr sz="710"/>
            </a:lvl8pPr>
            <a:lvl9pPr marL="2880360" indent="0">
              <a:buNone/>
              <a:defRPr sz="71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zh-CN" dirty="0"/>
            </a:fld>
            <a:endParaRPr lang="zh-CN" altLang="zh-CN"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05551" y="3780473"/>
            <a:ext cx="5833110" cy="446306"/>
          </a:xfrm>
        </p:spPr>
        <p:txBody>
          <a:bodyPr anchor="b"/>
          <a:lstStyle>
            <a:lvl1pPr algn="l">
              <a:defRPr sz="1575"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05551" y="482560"/>
            <a:ext cx="5833110" cy="3240405"/>
          </a:xfrm>
        </p:spPr>
        <p:txBody>
          <a:bodyPr vert="horz" wrap="square" lIns="91440" tIns="45720" rIns="91440" bIns="45720" numCol="1" anchor="t" anchorCtr="0" compatLnSpc="1"/>
          <a:lstStyle>
            <a:lvl1pPr marL="0" indent="0">
              <a:buNone/>
              <a:defRPr sz="2520"/>
            </a:lvl1pPr>
            <a:lvl2pPr marL="360045" indent="0">
              <a:buNone/>
              <a:defRPr sz="2205"/>
            </a:lvl2pPr>
            <a:lvl3pPr marL="720090" indent="0">
              <a:buNone/>
              <a:defRPr sz="1890"/>
            </a:lvl3pPr>
            <a:lvl4pPr marL="1080135" indent="0">
              <a:buNone/>
              <a:defRPr sz="1575"/>
            </a:lvl4pPr>
            <a:lvl5pPr marL="1440180" indent="0">
              <a:buNone/>
              <a:defRPr sz="1575"/>
            </a:lvl5pPr>
            <a:lvl6pPr marL="1800225" indent="0">
              <a:buNone/>
              <a:defRPr sz="1575"/>
            </a:lvl6pPr>
            <a:lvl7pPr marL="2160270" indent="0">
              <a:buNone/>
              <a:defRPr sz="1575"/>
            </a:lvl7pPr>
            <a:lvl8pPr marL="2520315" indent="0">
              <a:buNone/>
              <a:defRPr sz="1575"/>
            </a:lvl8pPr>
            <a:lvl9pPr marL="2880360" indent="0">
              <a:buNone/>
              <a:defRPr sz="1575"/>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905551" y="4226779"/>
            <a:ext cx="5833110" cy="633829"/>
          </a:xfrm>
        </p:spPr>
        <p:txBody>
          <a:bodyPr/>
          <a:lstStyle>
            <a:lvl1pPr marL="0" indent="0">
              <a:buNone/>
              <a:defRPr sz="1105"/>
            </a:lvl1pPr>
            <a:lvl2pPr marL="360045" indent="0">
              <a:buNone/>
              <a:defRPr sz="945"/>
            </a:lvl2pPr>
            <a:lvl3pPr marL="720090" indent="0">
              <a:buNone/>
              <a:defRPr sz="790"/>
            </a:lvl3pPr>
            <a:lvl4pPr marL="1080135" indent="0">
              <a:buNone/>
              <a:defRPr sz="710"/>
            </a:lvl4pPr>
            <a:lvl5pPr marL="1440180" indent="0">
              <a:buNone/>
              <a:defRPr sz="710"/>
            </a:lvl5pPr>
            <a:lvl6pPr marL="1800225" indent="0">
              <a:buNone/>
              <a:defRPr sz="710"/>
            </a:lvl6pPr>
            <a:lvl7pPr marL="2160270" indent="0">
              <a:buNone/>
              <a:defRPr sz="710"/>
            </a:lvl7pPr>
            <a:lvl8pPr marL="2520315" indent="0">
              <a:buNone/>
              <a:defRPr sz="710"/>
            </a:lvl8pPr>
            <a:lvl9pPr marL="2880360" indent="0">
              <a:buNone/>
              <a:defRPr sz="71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zh-CN" dirty="0"/>
            </a:fld>
            <a:endParaRPr lang="zh-CN" altLang="zh-CN"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zh-CN" dirty="0"/>
            </a:fld>
            <a:endParaRPr lang="zh-CN" altLang="zh-CN"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48341" y="216277"/>
            <a:ext cx="2187416" cy="460807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86093" y="216277"/>
            <a:ext cx="6400218" cy="4608076"/>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zh-CN" dirty="0"/>
            </a:fld>
            <a:endParaRPr lang="zh-CN"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86093" y="216277"/>
            <a:ext cx="8749665" cy="90011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86093" y="1260158"/>
            <a:ext cx="4293817" cy="356419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941940" y="1260158"/>
            <a:ext cx="4293817" cy="356419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zh-CN" dirty="0"/>
            </a:fld>
            <a:endParaRPr lang="zh-CN" altLang="zh-CN"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86093" y="216277"/>
            <a:ext cx="8749665" cy="460807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5" name="灯片编号占位符 4"/>
          <p:cNvSpPr>
            <a:spLocks noGrp="1"/>
          </p:cNvSpPr>
          <p:nvPr>
            <p:ph type="sldNum" sz="quarter" idx="12"/>
          </p:nvPr>
        </p:nvSpPr>
        <p:spPr/>
        <p:txBody>
          <a:bodyPr/>
          <a:p>
            <a:pPr lvl="0" eaLnBrk="1" hangingPunct="1"/>
            <a:fld id="{9A0DB2DC-4C9A-4742-B13C-FB6460FD3503}" type="slidenum">
              <a:rPr lang="zh-CN" altLang="zh-CN" dirty="0"/>
            </a:fld>
            <a:endParaRPr lang="zh-CN" altLang="zh-CN"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86093" y="216277"/>
            <a:ext cx="8749665" cy="900113"/>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86093" y="1260158"/>
            <a:ext cx="4293817" cy="356419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941940" y="1260158"/>
            <a:ext cx="4293817" cy="172146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941940" y="3101638"/>
            <a:ext cx="4293817" cy="172271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8" name="灯片编号占位符 7"/>
          <p:cNvSpPr>
            <a:spLocks noGrp="1"/>
          </p:cNvSpPr>
          <p:nvPr>
            <p:ph type="sldNum" sz="quarter" idx="12"/>
          </p:nvPr>
        </p:nvSpPr>
        <p:spPr/>
        <p:txBody>
          <a:bodyPr/>
          <a:p>
            <a:pPr lvl="0" eaLnBrk="1" hangingPunct="1"/>
            <a:fld id="{9A0DB2DC-4C9A-4742-B13C-FB6460FD3503}" type="slidenum">
              <a:rPr lang="zh-CN" altLang="zh-CN" dirty="0"/>
            </a:fld>
            <a:endParaRPr lang="zh-CN" altLang="zh-CN"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gradFill rotWithShape="0">
          <a:gsLst>
            <a:gs pos="0">
              <a:schemeClr val="bg1"/>
            </a:gs>
            <a:gs pos="100000">
              <a:schemeClr val="bg1">
                <a:gamma/>
                <a:tint val="31765"/>
                <a:invGamma/>
              </a:schemeClr>
            </a:gs>
          </a:gsLst>
          <a:lin ang="2700000" scaled="1"/>
        </a:gradFill>
        <a:effectLst/>
      </p:bgPr>
    </p:bg>
    <p:spTree>
      <p:nvGrpSpPr>
        <p:cNvPr id="1" name=""/>
        <p:cNvGrpSpPr/>
        <p:nvPr/>
      </p:nvGrpSpPr>
      <p:grpSpPr>
        <a:xfrm>
          <a:off x="0" y="0"/>
          <a:ext cx="0" cy="0"/>
          <a:chOff x="0" y="0"/>
          <a:chExt cx="0" cy="0"/>
        </a:xfrm>
      </p:grpSpPr>
      <p:sp>
        <p:nvSpPr>
          <p:cNvPr id="3105" name="Freeform 33"/>
          <p:cNvSpPr/>
          <p:nvPr/>
        </p:nvSpPr>
        <p:spPr bwMode="gray">
          <a:xfrm>
            <a:off x="1655753" y="2160270"/>
            <a:ext cx="8061034" cy="1728966"/>
          </a:xfrm>
          <a:custGeom>
            <a:avLst/>
            <a:gdLst>
              <a:gd name="T0" fmla="*/ 5376 w 5376"/>
              <a:gd name="T1" fmla="*/ 942 h 1383"/>
              <a:gd name="T2" fmla="*/ 5376 w 5376"/>
              <a:gd name="T3" fmla="*/ 1137 h 1383"/>
              <a:gd name="T4" fmla="*/ 2235 w 5376"/>
              <a:gd name="T5" fmla="*/ 911 h 1383"/>
              <a:gd name="T6" fmla="*/ 0 w 5376"/>
              <a:gd name="T7" fmla="*/ 834 h 1383"/>
              <a:gd name="T8" fmla="*/ 2481 w 5376"/>
              <a:gd name="T9" fmla="*/ 720 h 1383"/>
              <a:gd name="T10" fmla="*/ 5376 w 5376"/>
              <a:gd name="T11" fmla="*/ 942 h 1383"/>
            </a:gdLst>
            <a:ahLst/>
            <a:cxnLst>
              <a:cxn ang="0">
                <a:pos x="T0" y="T1"/>
              </a:cxn>
              <a:cxn ang="0">
                <a:pos x="T2" y="T3"/>
              </a:cxn>
              <a:cxn ang="0">
                <a:pos x="T4" y="T5"/>
              </a:cxn>
              <a:cxn ang="0">
                <a:pos x="T6" y="T7"/>
              </a:cxn>
              <a:cxn ang="0">
                <a:pos x="T8" y="T9"/>
              </a:cxn>
              <a:cxn ang="0">
                <a:pos x="T10" y="T11"/>
              </a:cxn>
            </a:cxnLst>
            <a:rect l="0" t="0" r="r" b="b"/>
            <a:pathLst>
              <a:path w="5376" h="1383">
                <a:moveTo>
                  <a:pt x="5376" y="942"/>
                </a:moveTo>
                <a:lnTo>
                  <a:pt x="5376" y="1137"/>
                </a:lnTo>
                <a:cubicBezTo>
                  <a:pt x="5376" y="1137"/>
                  <a:pt x="4224" y="21"/>
                  <a:pt x="2235" y="911"/>
                </a:cubicBezTo>
                <a:cubicBezTo>
                  <a:pt x="1185" y="1380"/>
                  <a:pt x="0" y="834"/>
                  <a:pt x="0" y="834"/>
                </a:cubicBezTo>
                <a:cubicBezTo>
                  <a:pt x="41" y="802"/>
                  <a:pt x="1179" y="1383"/>
                  <a:pt x="2481" y="720"/>
                </a:cubicBezTo>
                <a:cubicBezTo>
                  <a:pt x="4155" y="0"/>
                  <a:pt x="5376" y="942"/>
                  <a:pt x="5376" y="942"/>
                </a:cubicBezTo>
                <a:close/>
              </a:path>
            </a:pathLst>
          </a:custGeom>
          <a:solidFill>
            <a:schemeClr val="accent1">
              <a:alpha val="2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95"/>
          </a:p>
        </p:txBody>
      </p:sp>
      <p:sp>
        <p:nvSpPr>
          <p:cNvPr id="3106" name="Freeform 34"/>
          <p:cNvSpPr/>
          <p:nvPr/>
        </p:nvSpPr>
        <p:spPr bwMode="gray">
          <a:xfrm>
            <a:off x="1215231" y="1980248"/>
            <a:ext cx="8523497" cy="1913990"/>
          </a:xfrm>
          <a:custGeom>
            <a:avLst/>
            <a:gdLst>
              <a:gd name="T0" fmla="*/ 2468 w 5324"/>
              <a:gd name="T1" fmla="*/ 868 h 1531"/>
              <a:gd name="T2" fmla="*/ 18 w 5324"/>
              <a:gd name="T3" fmla="*/ 867 h 1531"/>
              <a:gd name="T4" fmla="*/ 2578 w 5324"/>
              <a:gd name="T5" fmla="*/ 744 h 1531"/>
              <a:gd name="T6" fmla="*/ 5324 w 5324"/>
              <a:gd name="T7" fmla="*/ 771 h 1531"/>
              <a:gd name="T8" fmla="*/ 5324 w 5324"/>
              <a:gd name="T9" fmla="*/ 980 h 1531"/>
              <a:gd name="T10" fmla="*/ 2464 w 5324"/>
              <a:gd name="T11" fmla="*/ 872 h 1531"/>
            </a:gdLst>
            <a:ahLst/>
            <a:cxnLst>
              <a:cxn ang="0">
                <a:pos x="T0" y="T1"/>
              </a:cxn>
              <a:cxn ang="0">
                <a:pos x="T2" y="T3"/>
              </a:cxn>
              <a:cxn ang="0">
                <a:pos x="T4" y="T5"/>
              </a:cxn>
              <a:cxn ang="0">
                <a:pos x="T6" y="T7"/>
              </a:cxn>
              <a:cxn ang="0">
                <a:pos x="T8" y="T9"/>
              </a:cxn>
              <a:cxn ang="0">
                <a:pos x="T10" y="T11"/>
              </a:cxn>
            </a:cxnLst>
            <a:rect l="0" t="0" r="r" b="b"/>
            <a:pathLst>
              <a:path w="5324" h="1531">
                <a:moveTo>
                  <a:pt x="2468" y="868"/>
                </a:moveTo>
                <a:cubicBezTo>
                  <a:pt x="1212" y="1531"/>
                  <a:pt x="0" y="888"/>
                  <a:pt x="18" y="867"/>
                </a:cubicBezTo>
                <a:cubicBezTo>
                  <a:pt x="36" y="846"/>
                  <a:pt x="1311" y="1455"/>
                  <a:pt x="2578" y="744"/>
                </a:cubicBezTo>
                <a:cubicBezTo>
                  <a:pt x="4148" y="0"/>
                  <a:pt x="5324" y="771"/>
                  <a:pt x="5324" y="771"/>
                </a:cubicBezTo>
                <a:lnTo>
                  <a:pt x="5324" y="980"/>
                </a:lnTo>
                <a:cubicBezTo>
                  <a:pt x="5252" y="864"/>
                  <a:pt x="4040" y="96"/>
                  <a:pt x="2464" y="872"/>
                </a:cubicBezTo>
              </a:path>
            </a:pathLst>
          </a:cu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95"/>
          </a:p>
        </p:txBody>
      </p:sp>
      <p:sp>
        <p:nvSpPr>
          <p:cNvPr id="3107" name="Freeform 35"/>
          <p:cNvSpPr/>
          <p:nvPr/>
        </p:nvSpPr>
        <p:spPr bwMode="gray">
          <a:xfrm>
            <a:off x="1583176" y="2015252"/>
            <a:ext cx="8138674" cy="1880235"/>
          </a:xfrm>
          <a:custGeom>
            <a:avLst/>
            <a:gdLst>
              <a:gd name="T0" fmla="*/ 5082 w 5083"/>
              <a:gd name="T1" fmla="*/ 912 h 1504"/>
              <a:gd name="T2" fmla="*/ 5083 w 5083"/>
              <a:gd name="T3" fmla="*/ 1068 h 1504"/>
              <a:gd name="T4" fmla="*/ 2288 w 5083"/>
              <a:gd name="T5" fmla="*/ 880 h 1504"/>
              <a:gd name="T6" fmla="*/ 6 w 5083"/>
              <a:gd name="T7" fmla="*/ 940 h 1504"/>
              <a:gd name="T8" fmla="*/ 2250 w 5083"/>
              <a:gd name="T9" fmla="*/ 832 h 1504"/>
              <a:gd name="T10" fmla="*/ 5082 w 5083"/>
              <a:gd name="T11" fmla="*/ 912 h 1504"/>
            </a:gdLst>
            <a:ahLst/>
            <a:cxnLst>
              <a:cxn ang="0">
                <a:pos x="T0" y="T1"/>
              </a:cxn>
              <a:cxn ang="0">
                <a:pos x="T2" y="T3"/>
              </a:cxn>
              <a:cxn ang="0">
                <a:pos x="T4" y="T5"/>
              </a:cxn>
              <a:cxn ang="0">
                <a:pos x="T6" y="T7"/>
              </a:cxn>
              <a:cxn ang="0">
                <a:pos x="T8" y="T9"/>
              </a:cxn>
              <a:cxn ang="0">
                <a:pos x="T10" y="T11"/>
              </a:cxn>
            </a:cxnLst>
            <a:rect l="0" t="0" r="r" b="b"/>
            <a:pathLst>
              <a:path w="5083" h="1504">
                <a:moveTo>
                  <a:pt x="5082" y="912"/>
                </a:moveTo>
                <a:lnTo>
                  <a:pt x="5083" y="1068"/>
                </a:lnTo>
                <a:cubicBezTo>
                  <a:pt x="5026" y="1020"/>
                  <a:pt x="3922" y="140"/>
                  <a:pt x="2288" y="880"/>
                </a:cubicBezTo>
                <a:cubicBezTo>
                  <a:pt x="1046" y="1504"/>
                  <a:pt x="11" y="947"/>
                  <a:pt x="6" y="940"/>
                </a:cubicBezTo>
                <a:cubicBezTo>
                  <a:pt x="0" y="932"/>
                  <a:pt x="1010" y="1416"/>
                  <a:pt x="2250" y="832"/>
                </a:cubicBezTo>
                <a:cubicBezTo>
                  <a:pt x="3853" y="0"/>
                  <a:pt x="5082" y="912"/>
                  <a:pt x="5082" y="912"/>
                </a:cubicBezTo>
                <a:close/>
              </a:path>
            </a:pathLst>
          </a:custGeom>
          <a:solidFill>
            <a:schemeClr val="accent1">
              <a:alpha val="67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95"/>
          </a:p>
        </p:txBody>
      </p:sp>
      <p:pic>
        <p:nvPicPr>
          <p:cNvPr id="3093" name="Picture 21" descr="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618015" cy="5293162"/>
          </a:xfrm>
          <a:prstGeom prst="rect">
            <a:avLst/>
          </a:prstGeom>
          <a:noFill/>
          <a:extLst>
            <a:ext uri="{909E8E84-426E-40DD-AFC4-6F175D3DCCD1}">
              <a14:hiddenFill xmlns:a14="http://schemas.microsoft.com/office/drawing/2010/main">
                <a:solidFill>
                  <a:srgbClr val="FFFFFF"/>
                </a:solidFill>
              </a14:hiddenFill>
            </a:ext>
          </a:extLst>
        </p:spPr>
      </p:pic>
      <p:sp>
        <p:nvSpPr>
          <p:cNvPr id="3080" name="Rectangle 8"/>
          <p:cNvSpPr>
            <a:spLocks noGrp="1" noChangeArrowheads="1"/>
          </p:cNvSpPr>
          <p:nvPr>
            <p:ph type="ctrTitle" sz="quarter"/>
          </p:nvPr>
        </p:nvSpPr>
        <p:spPr>
          <a:xfrm>
            <a:off x="972185" y="3720465"/>
            <a:ext cx="8263573" cy="1157645"/>
          </a:xfrm>
        </p:spPr>
        <p:txBody>
          <a:bodyPr/>
          <a:lstStyle>
            <a:lvl1pPr algn="r">
              <a:defRPr sz="3465">
                <a:latin typeface="Verdana" panose="020B0604030504040204" pitchFamily="34" charset="0"/>
              </a:defRPr>
            </a:lvl1pPr>
          </a:lstStyle>
          <a:p>
            <a:pPr lvl="0"/>
            <a:r>
              <a:rPr lang="zh-CN" altLang="en-US" noProof="0" smtClean="0"/>
              <a:t>单击此处编辑母版标题样式</a:t>
            </a:r>
            <a:endParaRPr lang="en-US" altLang="zh-CN" noProof="0" smtClean="0"/>
          </a:p>
        </p:txBody>
      </p:sp>
      <p:sp>
        <p:nvSpPr>
          <p:cNvPr id="3081" name="Rectangle 9"/>
          <p:cNvSpPr>
            <a:spLocks noGrp="1" noChangeArrowheads="1"/>
          </p:cNvSpPr>
          <p:nvPr>
            <p:ph type="subTitle" sz="quarter" idx="1"/>
          </p:nvPr>
        </p:nvSpPr>
        <p:spPr bwMode="hidden">
          <a:xfrm>
            <a:off x="4050771" y="2820353"/>
            <a:ext cx="5201865" cy="312539"/>
          </a:xfrm>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0" indent="0" algn="dist">
              <a:spcBef>
                <a:spcPct val="0"/>
              </a:spcBef>
              <a:buFontTx/>
              <a:buNone/>
              <a:defRPr sz="1575" i="1"/>
            </a:lvl1pPr>
          </a:lstStyle>
          <a:p>
            <a:pPr lvl="0"/>
            <a:r>
              <a:rPr lang="zh-CN" altLang="en-US" noProof="0" smtClean="0"/>
              <a:t>单击此处编辑母版副标题样式</a:t>
            </a:r>
            <a:endParaRPr lang="en-US" altLang="zh-CN" noProof="0" smtClean="0"/>
          </a:p>
        </p:txBody>
      </p:sp>
      <p:sp>
        <p:nvSpPr>
          <p:cNvPr id="3082" name="Rectangle 10"/>
          <p:cNvSpPr>
            <a:spLocks noGrp="1" noChangeArrowheads="1"/>
          </p:cNvSpPr>
          <p:nvPr>
            <p:ph type="dt" sz="quarter" idx="2"/>
          </p:nvPr>
        </p:nvSpPr>
        <p:spPr>
          <a:xfrm>
            <a:off x="486093" y="4918115"/>
            <a:ext cx="2268432" cy="375047"/>
          </a:xfrm>
        </p:spPr>
        <p:txBody>
          <a:bodyPr/>
          <a:lstStyle>
            <a:lvl1pPr>
              <a:defRPr/>
            </a:lvl1pPr>
          </a:lstStyle>
          <a:p>
            <a:endParaRPr lang="en-US" altLang="zh-CN"/>
          </a:p>
        </p:txBody>
      </p:sp>
      <p:sp>
        <p:nvSpPr>
          <p:cNvPr id="3083" name="Rectangle 11"/>
          <p:cNvSpPr>
            <a:spLocks noGrp="1" noChangeArrowheads="1"/>
          </p:cNvSpPr>
          <p:nvPr>
            <p:ph type="ftr" sz="quarter" idx="3"/>
          </p:nvPr>
        </p:nvSpPr>
        <p:spPr>
          <a:xfrm>
            <a:off x="3321632" y="4918115"/>
            <a:ext cx="3078586" cy="375047"/>
          </a:xfrm>
        </p:spPr>
        <p:txBody>
          <a:bodyPr/>
          <a:lstStyle>
            <a:lvl1pPr>
              <a:defRPr/>
            </a:lvl1pPr>
          </a:lstStyle>
          <a:p>
            <a:endParaRPr lang="en-US" altLang="zh-CN"/>
          </a:p>
        </p:txBody>
      </p:sp>
      <p:sp>
        <p:nvSpPr>
          <p:cNvPr id="3084" name="Rectangle 12"/>
          <p:cNvSpPr>
            <a:spLocks noGrp="1" noChangeArrowheads="1"/>
          </p:cNvSpPr>
          <p:nvPr>
            <p:ph type="sldNum" sz="quarter" idx="4"/>
          </p:nvPr>
        </p:nvSpPr>
        <p:spPr>
          <a:xfrm>
            <a:off x="6967326" y="4918115"/>
            <a:ext cx="2268432" cy="375047"/>
          </a:xfrm>
        </p:spPr>
        <p:txBody>
          <a:bodyPr/>
          <a:lstStyle>
            <a:lvl1pPr>
              <a:defRPr/>
            </a:lvl1pPr>
          </a:lstStyle>
          <a:p>
            <a:fld id="{E157A1A4-5EFC-4C39-BB32-BD4385AF9047}"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5D06DF0-B44F-4E53-9A57-B3DE16472FC9}" type="slidenum">
              <a:rPr lang="en-US" altLang="zh-CN"/>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67959" y="3470434"/>
            <a:ext cx="8263573" cy="1072634"/>
          </a:xfrm>
        </p:spPr>
        <p:txBody>
          <a:bodyPr anchor="t"/>
          <a:lstStyle>
            <a:lvl1pPr algn="l">
              <a:defRPr sz="315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67959" y="2289036"/>
            <a:ext cx="8263573" cy="1181397"/>
          </a:xfrm>
        </p:spPr>
        <p:txBody>
          <a:bodyPr anchor="b"/>
          <a:lstStyle>
            <a:lvl1pPr marL="0" indent="0">
              <a:buNone/>
              <a:defRPr sz="1575"/>
            </a:lvl1pPr>
            <a:lvl2pPr marL="360045" indent="0">
              <a:buNone/>
              <a:defRPr sz="1420"/>
            </a:lvl2pPr>
            <a:lvl3pPr marL="720090" indent="0">
              <a:buNone/>
              <a:defRPr sz="1260"/>
            </a:lvl3pPr>
            <a:lvl4pPr marL="1080135" indent="0">
              <a:buNone/>
              <a:defRPr sz="1105"/>
            </a:lvl4pPr>
            <a:lvl5pPr marL="1440180" indent="0">
              <a:buNone/>
              <a:defRPr sz="1105"/>
            </a:lvl5pPr>
            <a:lvl6pPr marL="1800225" indent="0">
              <a:buNone/>
              <a:defRPr sz="1105"/>
            </a:lvl6pPr>
            <a:lvl7pPr marL="2160270" indent="0">
              <a:buNone/>
              <a:defRPr sz="1105"/>
            </a:lvl7pPr>
            <a:lvl8pPr marL="2520315" indent="0">
              <a:buNone/>
              <a:defRPr sz="1105"/>
            </a:lvl8pPr>
            <a:lvl9pPr marL="2880360" indent="0">
              <a:buNone/>
              <a:defRPr sz="1105"/>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BDE55435-6B73-441C-B467-FB23311492E5}" type="slidenum">
              <a:rPr lang="en-US" altLang="zh-CN"/>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86093" y="1356420"/>
            <a:ext cx="4293817" cy="3564195"/>
          </a:xfrm>
        </p:spPr>
        <p:txBody>
          <a:bodyPr/>
          <a:lstStyle>
            <a:lvl1pPr>
              <a:defRPr sz="2205"/>
            </a:lvl1pPr>
            <a:lvl2pPr>
              <a:defRPr sz="1890"/>
            </a:lvl2pPr>
            <a:lvl3pPr>
              <a:defRPr sz="1575"/>
            </a:lvl3pPr>
            <a:lvl4pPr>
              <a:defRPr sz="1420"/>
            </a:lvl4pPr>
            <a:lvl5pPr>
              <a:defRPr sz="1420"/>
            </a:lvl5pPr>
            <a:lvl6pPr>
              <a:defRPr sz="1420"/>
            </a:lvl6pPr>
            <a:lvl7pPr>
              <a:defRPr sz="1420"/>
            </a:lvl7pPr>
            <a:lvl8pPr>
              <a:defRPr sz="1420"/>
            </a:lvl8pPr>
            <a:lvl9pPr>
              <a:defRPr sz="142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941940" y="1356420"/>
            <a:ext cx="4293817" cy="3564195"/>
          </a:xfrm>
        </p:spPr>
        <p:txBody>
          <a:bodyPr/>
          <a:lstStyle>
            <a:lvl1pPr>
              <a:defRPr sz="2205"/>
            </a:lvl1pPr>
            <a:lvl2pPr>
              <a:defRPr sz="1890"/>
            </a:lvl2pPr>
            <a:lvl3pPr>
              <a:defRPr sz="1575"/>
            </a:lvl3pPr>
            <a:lvl4pPr>
              <a:defRPr sz="1420"/>
            </a:lvl4pPr>
            <a:lvl5pPr>
              <a:defRPr sz="1420"/>
            </a:lvl5pPr>
            <a:lvl6pPr>
              <a:defRPr sz="1420"/>
            </a:lvl6pPr>
            <a:lvl7pPr>
              <a:defRPr sz="1420"/>
            </a:lvl7pPr>
            <a:lvl8pPr>
              <a:defRPr sz="1420"/>
            </a:lvl8pPr>
            <a:lvl9pPr>
              <a:defRPr sz="142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5A96670-DC52-4593-ACB6-3A9F09C8ABD8}" type="slidenum">
              <a:rPr lang="en-US" altLang="zh-CN"/>
            </a:fld>
            <a:endParaRPr lang="en-US"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86093" y="216277"/>
            <a:ext cx="8749665" cy="900113"/>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86093" y="1208901"/>
            <a:ext cx="4295505" cy="503813"/>
          </a:xfrm>
        </p:spPr>
        <p:txBody>
          <a:bodyPr anchor="b"/>
          <a:lstStyle>
            <a:lvl1pPr marL="0" indent="0">
              <a:buNone/>
              <a:defRPr sz="1890" b="1"/>
            </a:lvl1pPr>
            <a:lvl2pPr marL="360045" indent="0">
              <a:buNone/>
              <a:defRPr sz="1575" b="1"/>
            </a:lvl2pPr>
            <a:lvl3pPr marL="720090" indent="0">
              <a:buNone/>
              <a:defRPr sz="1420" b="1"/>
            </a:lvl3pPr>
            <a:lvl4pPr marL="1080135" indent="0">
              <a:buNone/>
              <a:defRPr sz="1260" b="1"/>
            </a:lvl4pPr>
            <a:lvl5pPr marL="1440180" indent="0">
              <a:buNone/>
              <a:defRPr sz="1260" b="1"/>
            </a:lvl5pPr>
            <a:lvl6pPr marL="1800225" indent="0">
              <a:buNone/>
              <a:defRPr sz="1260" b="1"/>
            </a:lvl6pPr>
            <a:lvl7pPr marL="2160270" indent="0">
              <a:buNone/>
              <a:defRPr sz="1260" b="1"/>
            </a:lvl7pPr>
            <a:lvl8pPr marL="2520315" indent="0">
              <a:buNone/>
              <a:defRPr sz="1260" b="1"/>
            </a:lvl8pPr>
            <a:lvl9pPr marL="2880360" indent="0">
              <a:buNone/>
              <a:defRPr sz="126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86093" y="1712714"/>
            <a:ext cx="4295505" cy="3111639"/>
          </a:xfrm>
        </p:spPr>
        <p:txBody>
          <a:bodyPr/>
          <a:lstStyle>
            <a:lvl1pPr>
              <a:defRPr sz="1890"/>
            </a:lvl1pPr>
            <a:lvl2pPr>
              <a:defRPr sz="1575"/>
            </a:lvl2pPr>
            <a:lvl3pPr>
              <a:defRPr sz="1420"/>
            </a:lvl3pPr>
            <a:lvl4pPr>
              <a:defRPr sz="1260"/>
            </a:lvl4pPr>
            <a:lvl5pPr>
              <a:defRPr sz="1260"/>
            </a:lvl5pPr>
            <a:lvl6pPr>
              <a:defRPr sz="1260"/>
            </a:lvl6pPr>
            <a:lvl7pPr>
              <a:defRPr sz="1260"/>
            </a:lvl7pPr>
            <a:lvl8pPr>
              <a:defRPr sz="1260"/>
            </a:lvl8pPr>
            <a:lvl9pPr>
              <a:defRPr sz="126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938565" y="1208901"/>
            <a:ext cx="4297193" cy="503813"/>
          </a:xfrm>
        </p:spPr>
        <p:txBody>
          <a:bodyPr anchor="b"/>
          <a:lstStyle>
            <a:lvl1pPr marL="0" indent="0">
              <a:buNone/>
              <a:defRPr sz="1890" b="1"/>
            </a:lvl1pPr>
            <a:lvl2pPr marL="360045" indent="0">
              <a:buNone/>
              <a:defRPr sz="1575" b="1"/>
            </a:lvl2pPr>
            <a:lvl3pPr marL="720090" indent="0">
              <a:buNone/>
              <a:defRPr sz="1420" b="1"/>
            </a:lvl3pPr>
            <a:lvl4pPr marL="1080135" indent="0">
              <a:buNone/>
              <a:defRPr sz="1260" b="1"/>
            </a:lvl4pPr>
            <a:lvl5pPr marL="1440180" indent="0">
              <a:buNone/>
              <a:defRPr sz="1260" b="1"/>
            </a:lvl5pPr>
            <a:lvl6pPr marL="1800225" indent="0">
              <a:buNone/>
              <a:defRPr sz="1260" b="1"/>
            </a:lvl6pPr>
            <a:lvl7pPr marL="2160270" indent="0">
              <a:buNone/>
              <a:defRPr sz="1260" b="1"/>
            </a:lvl7pPr>
            <a:lvl8pPr marL="2520315" indent="0">
              <a:buNone/>
              <a:defRPr sz="1260" b="1"/>
            </a:lvl8pPr>
            <a:lvl9pPr marL="2880360" indent="0">
              <a:buNone/>
              <a:defRPr sz="126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938565" y="1712714"/>
            <a:ext cx="4297193" cy="3111639"/>
          </a:xfrm>
        </p:spPr>
        <p:txBody>
          <a:bodyPr/>
          <a:lstStyle>
            <a:lvl1pPr>
              <a:defRPr sz="1890"/>
            </a:lvl1pPr>
            <a:lvl2pPr>
              <a:defRPr sz="1575"/>
            </a:lvl2pPr>
            <a:lvl3pPr>
              <a:defRPr sz="1420"/>
            </a:lvl3pPr>
            <a:lvl4pPr>
              <a:defRPr sz="1260"/>
            </a:lvl4pPr>
            <a:lvl5pPr>
              <a:defRPr sz="1260"/>
            </a:lvl5pPr>
            <a:lvl6pPr>
              <a:defRPr sz="1260"/>
            </a:lvl6pPr>
            <a:lvl7pPr>
              <a:defRPr sz="1260"/>
            </a:lvl7pPr>
            <a:lvl8pPr>
              <a:defRPr sz="1260"/>
            </a:lvl8pPr>
            <a:lvl9pPr>
              <a:defRPr sz="126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DD665B24-183B-47BF-B72A-842633AADCE8}" type="slidenum">
              <a:rPr lang="en-US" altLang="zh-CN"/>
            </a:fld>
            <a:endParaRPr lang="en-US"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3CC16C69-8FF6-4045-829A-A4A0A80DE459}" type="slidenum">
              <a:rPr lang="en-US" altLang="zh-CN"/>
            </a:fld>
            <a:endParaRPr lang="en-US" alt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D332F267-4D54-41CA-9970-ED2B8B5DD18F}"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68377" y="287537"/>
            <a:ext cx="8385096" cy="1043881"/>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68377" y="1437680"/>
            <a:ext cx="8385096" cy="3426679"/>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68377" y="5005627"/>
            <a:ext cx="2187416" cy="287536"/>
          </a:xfrm>
          <a:prstGeom prst="rect">
            <a:avLst/>
          </a:prstGeom>
        </p:spPr>
        <p:txBody>
          <a:bodyPr/>
          <a:lstStyle/>
          <a:p>
            <a:fld id="{D2E55C80-E197-4DF2-B7E4-783FB352D29B}" type="datetimeFigureOut">
              <a:rPr lang="zh-CN" altLang="en-US" smtClean="0"/>
            </a:fld>
            <a:endParaRPr lang="zh-CN" altLang="en-US"/>
          </a:p>
        </p:txBody>
      </p:sp>
      <p:sp>
        <p:nvSpPr>
          <p:cNvPr id="5" name="页脚占位符 4"/>
          <p:cNvSpPr>
            <a:spLocks noGrp="1"/>
          </p:cNvSpPr>
          <p:nvPr>
            <p:ph type="ftr" sz="quarter" idx="11"/>
          </p:nvPr>
        </p:nvSpPr>
        <p:spPr>
          <a:xfrm>
            <a:off x="3220363" y="5005627"/>
            <a:ext cx="3281124" cy="287536"/>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866057" y="5005627"/>
            <a:ext cx="2187416" cy="287536"/>
          </a:xfrm>
          <a:prstGeom prst="rect">
            <a:avLst/>
          </a:prstGeom>
        </p:spPr>
        <p:txBody>
          <a:bodyPr/>
          <a:lstStyle/>
          <a:p>
            <a:fld id="{8412197A-6E6C-49FE-B5AB-060DA0705F5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86093" y="215027"/>
            <a:ext cx="3198422" cy="915114"/>
          </a:xfrm>
        </p:spPr>
        <p:txBody>
          <a:bodyPr anchor="b"/>
          <a:lstStyle>
            <a:lvl1pPr algn="l">
              <a:defRPr sz="1575"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00973" y="215027"/>
            <a:ext cx="5434784" cy="4609326"/>
          </a:xfrm>
        </p:spPr>
        <p:txBody>
          <a:bodyPr/>
          <a:lstStyle>
            <a:lvl1pPr>
              <a:defRPr sz="2520"/>
            </a:lvl1pPr>
            <a:lvl2pPr>
              <a:defRPr sz="2205"/>
            </a:lvl2pPr>
            <a:lvl3pPr>
              <a:defRPr sz="1890"/>
            </a:lvl3pPr>
            <a:lvl4pPr>
              <a:defRPr sz="1575"/>
            </a:lvl4pPr>
            <a:lvl5pPr>
              <a:defRPr sz="1575"/>
            </a:lvl5pPr>
            <a:lvl6pPr>
              <a:defRPr sz="1575"/>
            </a:lvl6pPr>
            <a:lvl7pPr>
              <a:defRPr sz="1575"/>
            </a:lvl7pPr>
            <a:lvl8pPr>
              <a:defRPr sz="1575"/>
            </a:lvl8pPr>
            <a:lvl9pPr>
              <a:defRPr sz="1575"/>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86093" y="1130141"/>
            <a:ext cx="3198422" cy="3694212"/>
          </a:xfrm>
        </p:spPr>
        <p:txBody>
          <a:bodyPr/>
          <a:lstStyle>
            <a:lvl1pPr marL="0" indent="0">
              <a:buNone/>
              <a:defRPr sz="1105"/>
            </a:lvl1pPr>
            <a:lvl2pPr marL="360045" indent="0">
              <a:buNone/>
              <a:defRPr sz="945"/>
            </a:lvl2pPr>
            <a:lvl3pPr marL="720090" indent="0">
              <a:buNone/>
              <a:defRPr sz="790"/>
            </a:lvl3pPr>
            <a:lvl4pPr marL="1080135" indent="0">
              <a:buNone/>
              <a:defRPr sz="710"/>
            </a:lvl4pPr>
            <a:lvl5pPr marL="1440180" indent="0">
              <a:buNone/>
              <a:defRPr sz="710"/>
            </a:lvl5pPr>
            <a:lvl6pPr marL="1800225" indent="0">
              <a:buNone/>
              <a:defRPr sz="710"/>
            </a:lvl6pPr>
            <a:lvl7pPr marL="2160270" indent="0">
              <a:buNone/>
              <a:defRPr sz="710"/>
            </a:lvl7pPr>
            <a:lvl8pPr marL="2520315" indent="0">
              <a:buNone/>
              <a:defRPr sz="710"/>
            </a:lvl8pPr>
            <a:lvl9pPr marL="2880360" indent="0">
              <a:buNone/>
              <a:defRPr sz="71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BE49C915-B7A9-4D7F-8DC0-52AAF456CFA8}" type="slidenum">
              <a:rPr lang="en-US" altLang="zh-CN"/>
            </a:fld>
            <a:endParaRPr lang="en-US" altLang="zh-C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05551" y="3780473"/>
            <a:ext cx="5833110" cy="446306"/>
          </a:xfrm>
        </p:spPr>
        <p:txBody>
          <a:bodyPr anchor="b"/>
          <a:lstStyle>
            <a:lvl1pPr algn="l">
              <a:defRPr sz="1575"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05551" y="482560"/>
            <a:ext cx="5833110" cy="3240405"/>
          </a:xfrm>
        </p:spPr>
        <p:txBody>
          <a:bodyPr/>
          <a:lstStyle>
            <a:lvl1pPr marL="0" indent="0">
              <a:buNone/>
              <a:defRPr sz="2520"/>
            </a:lvl1pPr>
            <a:lvl2pPr marL="360045" indent="0">
              <a:buNone/>
              <a:defRPr sz="2205"/>
            </a:lvl2pPr>
            <a:lvl3pPr marL="720090" indent="0">
              <a:buNone/>
              <a:defRPr sz="1890"/>
            </a:lvl3pPr>
            <a:lvl4pPr marL="1080135" indent="0">
              <a:buNone/>
              <a:defRPr sz="1575"/>
            </a:lvl4pPr>
            <a:lvl5pPr marL="1440180" indent="0">
              <a:buNone/>
              <a:defRPr sz="1575"/>
            </a:lvl5pPr>
            <a:lvl6pPr marL="1800225" indent="0">
              <a:buNone/>
              <a:defRPr sz="1575"/>
            </a:lvl6pPr>
            <a:lvl7pPr marL="2160270" indent="0">
              <a:buNone/>
              <a:defRPr sz="1575"/>
            </a:lvl7pPr>
            <a:lvl8pPr marL="2520315" indent="0">
              <a:buNone/>
              <a:defRPr sz="1575"/>
            </a:lvl8pPr>
            <a:lvl9pPr marL="2880360" indent="0">
              <a:buNone/>
              <a:defRPr sz="1575"/>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905551" y="4226779"/>
            <a:ext cx="5833110" cy="633829"/>
          </a:xfrm>
        </p:spPr>
        <p:txBody>
          <a:bodyPr/>
          <a:lstStyle>
            <a:lvl1pPr marL="0" indent="0">
              <a:buNone/>
              <a:defRPr sz="1105"/>
            </a:lvl1pPr>
            <a:lvl2pPr marL="360045" indent="0">
              <a:buNone/>
              <a:defRPr sz="945"/>
            </a:lvl2pPr>
            <a:lvl3pPr marL="720090" indent="0">
              <a:buNone/>
              <a:defRPr sz="790"/>
            </a:lvl3pPr>
            <a:lvl4pPr marL="1080135" indent="0">
              <a:buNone/>
              <a:defRPr sz="710"/>
            </a:lvl4pPr>
            <a:lvl5pPr marL="1440180" indent="0">
              <a:buNone/>
              <a:defRPr sz="710"/>
            </a:lvl5pPr>
            <a:lvl6pPr marL="1800225" indent="0">
              <a:buNone/>
              <a:defRPr sz="710"/>
            </a:lvl6pPr>
            <a:lvl7pPr marL="2160270" indent="0">
              <a:buNone/>
              <a:defRPr sz="710"/>
            </a:lvl7pPr>
            <a:lvl8pPr marL="2520315" indent="0">
              <a:buNone/>
              <a:defRPr sz="710"/>
            </a:lvl8pPr>
            <a:lvl9pPr marL="2880360" indent="0">
              <a:buNone/>
              <a:defRPr sz="71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BDC0AD22-AB1F-42CF-90A6-2B048B5CE89E}" type="slidenum">
              <a:rPr lang="en-US" altLang="zh-CN"/>
            </a:fld>
            <a:endParaRPr lang="en-US" alt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21119A4-C534-48BE-8F6F-9C172A789747}" type="slidenum">
              <a:rPr lang="en-US" altLang="zh-CN"/>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48341" y="120015"/>
            <a:ext cx="2187416" cy="4800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86093" y="120015"/>
            <a:ext cx="6400218" cy="48006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28B553F-E82D-4C8D-B56D-460B8947F274}" type="slidenum">
              <a:rPr lang="en-US" altLang="zh-CN"/>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349447" y="120015"/>
            <a:ext cx="6886310" cy="90011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86093" y="1356420"/>
            <a:ext cx="4293817" cy="356419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941940" y="1356420"/>
            <a:ext cx="4293817" cy="356419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486093" y="5100638"/>
            <a:ext cx="2268432" cy="192524"/>
          </a:xfrm>
        </p:spPr>
        <p:txBody>
          <a:bodyPr/>
          <a:lstStyle>
            <a:lvl1pPr>
              <a:defRPr/>
            </a:lvl1pPr>
          </a:lstStyle>
          <a:p>
            <a:endParaRPr lang="en-US" altLang="zh-CN"/>
          </a:p>
        </p:txBody>
      </p:sp>
      <p:sp>
        <p:nvSpPr>
          <p:cNvPr id="6" name="页脚占位符 5"/>
          <p:cNvSpPr>
            <a:spLocks noGrp="1"/>
          </p:cNvSpPr>
          <p:nvPr>
            <p:ph type="ftr" sz="quarter" idx="11"/>
          </p:nvPr>
        </p:nvSpPr>
        <p:spPr>
          <a:xfrm>
            <a:off x="3321632" y="5100638"/>
            <a:ext cx="3078586" cy="192524"/>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967326" y="5100638"/>
            <a:ext cx="2268432" cy="192524"/>
          </a:xfrm>
        </p:spPr>
        <p:txBody>
          <a:bodyPr/>
          <a:lstStyle>
            <a:lvl1pPr>
              <a:defRPr/>
            </a:lvl1pPr>
          </a:lstStyle>
          <a:p>
            <a:fld id="{D5CD0C48-5984-43A5-9A1E-74E6C0FDCE8E}" type="slidenum">
              <a:rPr lang="en-US" altLang="zh-CN"/>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349447" y="120015"/>
            <a:ext cx="6886310" cy="900113"/>
          </a:xfrm>
        </p:spPr>
        <p:txBody>
          <a:bodyPr/>
          <a:lstStyle/>
          <a:p>
            <a:r>
              <a:rPr lang="zh-CN" altLang="en-US" smtClean="0"/>
              <a:t>单击此处编辑母版标题样式</a:t>
            </a:r>
            <a:endParaRPr lang="zh-CN" altLang="en-US"/>
          </a:p>
        </p:txBody>
      </p:sp>
      <p:sp>
        <p:nvSpPr>
          <p:cNvPr id="3" name="表格占位符 2"/>
          <p:cNvSpPr>
            <a:spLocks noGrp="1"/>
          </p:cNvSpPr>
          <p:nvPr>
            <p:ph type="tbl" idx="1" hasCustomPrompt="1"/>
          </p:nvPr>
        </p:nvSpPr>
        <p:spPr>
          <a:xfrm>
            <a:off x="486093" y="1356420"/>
            <a:ext cx="8749665" cy="3564195"/>
          </a:xfrm>
        </p:spPr>
        <p:txBody>
          <a:bodyPr/>
          <a:lstStyle/>
          <a:p>
            <a:r>
              <a:rPr lang="zh-CN" altLang="en-US" smtClean="0"/>
              <a:t>单击图标添加表格</a:t>
            </a:r>
            <a:endParaRPr lang="zh-CN" altLang="en-US"/>
          </a:p>
        </p:txBody>
      </p:sp>
      <p:sp>
        <p:nvSpPr>
          <p:cNvPr id="4" name="日期占位符 3"/>
          <p:cNvSpPr>
            <a:spLocks noGrp="1"/>
          </p:cNvSpPr>
          <p:nvPr>
            <p:ph type="dt" sz="half" idx="10"/>
          </p:nvPr>
        </p:nvSpPr>
        <p:spPr>
          <a:xfrm>
            <a:off x="486093" y="5100638"/>
            <a:ext cx="2268432" cy="192524"/>
          </a:xfrm>
        </p:spPr>
        <p:txBody>
          <a:bodyPr/>
          <a:lstStyle>
            <a:lvl1pPr>
              <a:defRPr/>
            </a:lvl1pPr>
          </a:lstStyle>
          <a:p>
            <a:endParaRPr lang="en-US" altLang="zh-CN"/>
          </a:p>
        </p:txBody>
      </p:sp>
      <p:sp>
        <p:nvSpPr>
          <p:cNvPr id="5" name="页脚占位符 4"/>
          <p:cNvSpPr>
            <a:spLocks noGrp="1"/>
          </p:cNvSpPr>
          <p:nvPr>
            <p:ph type="ftr" sz="quarter" idx="11"/>
          </p:nvPr>
        </p:nvSpPr>
        <p:spPr>
          <a:xfrm>
            <a:off x="3321632" y="5100638"/>
            <a:ext cx="3078586" cy="192524"/>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967326" y="5100638"/>
            <a:ext cx="2268432" cy="192524"/>
          </a:xfrm>
        </p:spPr>
        <p:txBody>
          <a:bodyPr/>
          <a:lstStyle>
            <a:lvl1pPr>
              <a:defRPr/>
            </a:lvl1pPr>
          </a:lstStyle>
          <a:p>
            <a:fld id="{6AE1F02D-C0D0-4A7C-A0B0-1770A14E5C00}" type="slidenum">
              <a:rPr lang="en-US" altLang="zh-CN"/>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2349447" y="120015"/>
            <a:ext cx="6886310" cy="90011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86093" y="1356420"/>
            <a:ext cx="8749665" cy="172146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86093" y="3197900"/>
            <a:ext cx="8749665" cy="172271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486093" y="5100638"/>
            <a:ext cx="2268432" cy="192524"/>
          </a:xfrm>
        </p:spPr>
        <p:txBody>
          <a:bodyPr/>
          <a:lstStyle>
            <a:lvl1pPr>
              <a:defRPr/>
            </a:lvl1pPr>
          </a:lstStyle>
          <a:p>
            <a:endParaRPr lang="en-US" altLang="zh-CN"/>
          </a:p>
        </p:txBody>
      </p:sp>
      <p:sp>
        <p:nvSpPr>
          <p:cNvPr id="6" name="页脚占位符 5"/>
          <p:cNvSpPr>
            <a:spLocks noGrp="1"/>
          </p:cNvSpPr>
          <p:nvPr>
            <p:ph type="ftr" sz="quarter" idx="11"/>
          </p:nvPr>
        </p:nvSpPr>
        <p:spPr>
          <a:xfrm>
            <a:off x="3321632" y="5100638"/>
            <a:ext cx="3078586" cy="192524"/>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967326" y="5100638"/>
            <a:ext cx="2268432" cy="192524"/>
          </a:xfrm>
        </p:spPr>
        <p:txBody>
          <a:bodyPr/>
          <a:lstStyle>
            <a:lvl1pPr>
              <a:defRPr/>
            </a:lvl1pPr>
          </a:lstStyle>
          <a:p>
            <a:fld id="{C299BCE2-C18A-40F1-9191-D8FD74358066}" type="slidenum">
              <a:rPr lang="en-US" altLang="zh-CN"/>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2349447" y="120015"/>
            <a:ext cx="6886310" cy="900113"/>
          </a:xfrm>
        </p:spPr>
        <p:txBody>
          <a:bodyPr/>
          <a:lstStyle/>
          <a:p>
            <a:r>
              <a:rPr lang="zh-CN" altLang="en-US" smtClean="0"/>
              <a:t>单击此处编辑母版标题样式</a:t>
            </a:r>
            <a:endParaRPr lang="zh-CN" altLang="en-US"/>
          </a:p>
        </p:txBody>
      </p:sp>
      <p:sp>
        <p:nvSpPr>
          <p:cNvPr id="3" name="SmartArt 占位符 2"/>
          <p:cNvSpPr>
            <a:spLocks noGrp="1"/>
          </p:cNvSpPr>
          <p:nvPr>
            <p:ph type="pic" idx="1" hasCustomPrompt="1"/>
          </p:nvPr>
        </p:nvSpPr>
        <p:spPr>
          <a:xfrm>
            <a:off x="486093" y="1356420"/>
            <a:ext cx="8749665" cy="3564195"/>
          </a:xfrm>
        </p:spPr>
        <p:txBody>
          <a:bodyPr/>
          <a:lstStyle/>
          <a:p>
            <a:r>
              <a:rPr lang="zh-CN" altLang="en-US" smtClean="0"/>
              <a:t>单击图标添加 </a:t>
            </a:r>
            <a:r>
              <a:rPr lang="en-US" altLang="zh-CN" smtClean="0"/>
              <a:t>SmartArt </a:t>
            </a:r>
            <a:r>
              <a:rPr lang="zh-CN" altLang="en-US" smtClean="0"/>
              <a:t>图形</a:t>
            </a:r>
            <a:endParaRPr lang="zh-CN" altLang="en-US"/>
          </a:p>
        </p:txBody>
      </p:sp>
      <p:sp>
        <p:nvSpPr>
          <p:cNvPr id="4" name="日期占位符 3"/>
          <p:cNvSpPr>
            <a:spLocks noGrp="1"/>
          </p:cNvSpPr>
          <p:nvPr>
            <p:ph type="dt" sz="half" idx="10"/>
          </p:nvPr>
        </p:nvSpPr>
        <p:spPr>
          <a:xfrm>
            <a:off x="486093" y="5100638"/>
            <a:ext cx="2268432" cy="192524"/>
          </a:xfrm>
        </p:spPr>
        <p:txBody>
          <a:bodyPr/>
          <a:lstStyle>
            <a:lvl1pPr>
              <a:defRPr/>
            </a:lvl1pPr>
          </a:lstStyle>
          <a:p>
            <a:endParaRPr lang="en-US" altLang="zh-CN"/>
          </a:p>
        </p:txBody>
      </p:sp>
      <p:sp>
        <p:nvSpPr>
          <p:cNvPr id="5" name="页脚占位符 4"/>
          <p:cNvSpPr>
            <a:spLocks noGrp="1"/>
          </p:cNvSpPr>
          <p:nvPr>
            <p:ph type="ftr" sz="quarter" idx="11"/>
          </p:nvPr>
        </p:nvSpPr>
        <p:spPr>
          <a:xfrm>
            <a:off x="3321632" y="5100638"/>
            <a:ext cx="3078586" cy="192524"/>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967326" y="5100638"/>
            <a:ext cx="2268432" cy="192524"/>
          </a:xfrm>
        </p:spPr>
        <p:txBody>
          <a:bodyPr/>
          <a:lstStyle>
            <a:lvl1pPr>
              <a:defRPr/>
            </a:lvl1pPr>
          </a:lstStyle>
          <a:p>
            <a:fld id="{641A77D9-7195-47FE-AC08-D17E84B62535}"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pic>
        <p:nvPicPr>
          <p:cNvPr id="3074" name="Picture 2" descr="1副本副本"/>
          <p:cNvPicPr>
            <a:picLocks noChangeAspect="1"/>
          </p:cNvPicPr>
          <p:nvPr/>
        </p:nvPicPr>
        <p:blipFill>
          <a:blip r:embed="rId2"/>
          <a:srcRect b="28847"/>
          <a:stretch>
            <a:fillRect/>
          </a:stretch>
        </p:blipFill>
        <p:spPr>
          <a:xfrm>
            <a:off x="3430" y="1489"/>
            <a:ext cx="9796961" cy="5534650"/>
          </a:xfrm>
          <a:prstGeom prst="rect">
            <a:avLst/>
          </a:prstGeom>
          <a:noFill/>
          <a:ln w="9525">
            <a:noFill/>
          </a:ln>
        </p:spPr>
      </p:pic>
      <p:sp>
        <p:nvSpPr>
          <p:cNvPr id="2051" name="Rectangle 3"/>
          <p:cNvSpPr>
            <a:spLocks noGrp="1" noChangeArrowheads="1"/>
          </p:cNvSpPr>
          <p:nvPr>
            <p:ph type="ctrTitle"/>
          </p:nvPr>
        </p:nvSpPr>
        <p:spPr>
          <a:xfrm>
            <a:off x="1255273" y="1603233"/>
            <a:ext cx="7368728" cy="617772"/>
          </a:xfrm>
        </p:spPr>
        <p:txBody>
          <a:bodyPr/>
          <a:lstStyle>
            <a:lvl1pPr algn="ctr">
              <a:defRPr/>
            </a:lvl1pPr>
          </a:lstStyle>
          <a:p>
            <a:pPr lvl="0"/>
            <a:r>
              <a:rPr lang="zh-CN" noProof="0" smtClean="0"/>
              <a:t>单击此处编辑母版标题样式</a:t>
            </a:r>
            <a:endParaRPr lang="zh-CN" noProof="0" smtClean="0"/>
          </a:p>
        </p:txBody>
      </p:sp>
      <p:sp>
        <p:nvSpPr>
          <p:cNvPr id="2052" name="Rectangle 4"/>
          <p:cNvSpPr>
            <a:spLocks noGrp="1" noChangeArrowheads="1"/>
          </p:cNvSpPr>
          <p:nvPr>
            <p:ph type="subTitle" idx="1"/>
          </p:nvPr>
        </p:nvSpPr>
        <p:spPr>
          <a:xfrm>
            <a:off x="1982371" y="2362424"/>
            <a:ext cx="6068869" cy="736861"/>
          </a:xfrm>
        </p:spPr>
        <p:txBody>
          <a:bodyPr/>
          <a:lstStyle>
            <a:lvl1pPr marL="0" indent="0" algn="ctr">
              <a:buFontTx/>
              <a:buNone/>
              <a:defRPr/>
            </a:lvl1pPr>
          </a:lstStyle>
          <a:p>
            <a:pPr lvl="0"/>
            <a:r>
              <a:rPr lang="zh-CN" noProof="0" smtClean="0"/>
              <a:t>单击此处编辑母版副标题样式</a:t>
            </a:r>
            <a:endParaRPr lang="zh-CN" noProof="0" smtClean="0"/>
          </a:p>
        </p:txBody>
      </p:sp>
      <p:sp>
        <p:nvSpPr>
          <p:cNvPr id="9" name="Rectangle 5"/>
          <p:cNvSpPr>
            <a:spLocks noGrp="1" noChangeArrowheads="1"/>
          </p:cNvSpPr>
          <p:nvPr>
            <p:ph type="dt" sz="half" idx="2"/>
          </p:nvPr>
        </p:nvSpPr>
        <p:spPr bwMode="auto">
          <a:xfrm>
            <a:off x="487019" y="4918366"/>
            <a:ext cx="2267037" cy="37513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94" tIns="48097" rIns="96194" bIns="48097"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6"/>
          <p:cNvSpPr>
            <a:spLocks noGrp="1" noChangeArrowheads="1"/>
          </p:cNvSpPr>
          <p:nvPr>
            <p:ph type="ftr" sz="quarter" idx="3"/>
          </p:nvPr>
        </p:nvSpPr>
        <p:spPr bwMode="auto">
          <a:xfrm>
            <a:off x="3321673" y="4918366"/>
            <a:ext cx="3078163" cy="37513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94" tIns="48097" rIns="96194" bIns="48097"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7"/>
          <p:cNvSpPr>
            <a:spLocks noGrp="1" noChangeArrowheads="1"/>
          </p:cNvSpPr>
          <p:nvPr>
            <p:ph type="sldNum" sz="quarter" idx="4"/>
          </p:nvPr>
        </p:nvSpPr>
        <p:spPr bwMode="auto">
          <a:xfrm>
            <a:off x="6967452" y="4918366"/>
            <a:ext cx="2268752" cy="37513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94" tIns="48097" rIns="96194" bIns="48097" numCol="1" anchor="t" anchorCtr="0" compatLnSpc="1"/>
          <a:p>
            <a:pPr algn="r"/>
            <a:fld id="{9A0DB2DC-4C9A-4742-B13C-FB6460FD3503}" type="slidenum">
              <a:rPr lang="zh-CN" altLang="zh-CN" dirty="0"/>
            </a:fld>
            <a:endParaRPr lang="zh-CN" altLang="zh-CN" dirty="0"/>
          </a:p>
        </p:txBody>
      </p:sp>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节标题">
    <p:bg>
      <p:bgPr>
        <a:gradFill flip="none" rotWithShape="1">
          <a:gsLst>
            <a:gs pos="0">
              <a:srgbClr val="F4F4F4"/>
            </a:gs>
            <a:gs pos="35000">
              <a:srgbClr val="D4D4D4"/>
            </a:gs>
            <a:gs pos="100000">
              <a:srgbClr val="BABBBB"/>
            </a:gs>
          </a:gsLst>
          <a:lin ang="2700000" scaled="1"/>
          <a:tileRect/>
        </a:gra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rot="1804940">
            <a:off x="-270461" y="-59121"/>
            <a:ext cx="1879921" cy="2375129"/>
          </a:xfrm>
          <a:prstGeom prst="rect">
            <a:avLst/>
          </a:prstGeom>
        </p:spPr>
      </p:pic>
      <p:pic>
        <p:nvPicPr>
          <p:cNvPr id="5" name="图片 4"/>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a:off x="8127421" y="4152098"/>
            <a:ext cx="1900177" cy="135611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68615" y="5005945"/>
            <a:ext cx="2187087" cy="286866"/>
          </a:xfrm>
          <a:prstGeom prst="rect">
            <a:avLst/>
          </a:prstGeom>
        </p:spPr>
        <p:txBody>
          <a:bodyPr/>
          <a:lstStyle/>
          <a:p>
            <a:fld id="{3BED4874-415F-4462-8CBD-90FA9588F106}" type="datetimeFigureOut">
              <a:rPr lang="zh-CN" altLang="en-US" smtClean="0"/>
            </a:fld>
            <a:endParaRPr lang="zh-CN" altLang="en-US"/>
          </a:p>
        </p:txBody>
      </p:sp>
      <p:sp>
        <p:nvSpPr>
          <p:cNvPr id="3" name="页脚占位符 2"/>
          <p:cNvSpPr>
            <a:spLocks noGrp="1"/>
          </p:cNvSpPr>
          <p:nvPr>
            <p:ph type="ftr" sz="quarter" idx="11"/>
          </p:nvPr>
        </p:nvSpPr>
        <p:spPr>
          <a:xfrm>
            <a:off x="3220611" y="5005945"/>
            <a:ext cx="3280629" cy="286866"/>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866158" y="5005945"/>
            <a:ext cx="2187087" cy="286866"/>
          </a:xfrm>
          <a:prstGeom prst="rect">
            <a:avLst/>
          </a:prstGeom>
        </p:spPr>
        <p:txBody>
          <a:bodyPr/>
          <a:lstStyle/>
          <a:p>
            <a:fld id="{8C92ADDF-ABC6-4EEC-846D-A1AE2D410679}" type="slidenum">
              <a:rPr lang="zh-CN" altLang="en-US" smtClean="0"/>
            </a:fld>
            <a:endParaRPr lang="zh-CN" altLang="en-US"/>
          </a:p>
        </p:txBody>
      </p:sp>
    </p:spTree>
  </p:cSld>
  <p:clrMapOvr>
    <a:masterClrMapping/>
  </p:clrMapOvr>
  <p:transition advClick="0">
    <p:strips dir="l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节标题">
    <p:bg>
      <p:bgPr>
        <a:gradFill flip="none" rotWithShape="1">
          <a:gsLst>
            <a:gs pos="0">
              <a:srgbClr val="F4F4F4"/>
            </a:gs>
            <a:gs pos="35000">
              <a:srgbClr val="D4D4D4"/>
            </a:gs>
            <a:gs pos="100000">
              <a:srgbClr val="BABBBB"/>
            </a:gs>
          </a:gsLst>
          <a:lin ang="2700000" scaled="1"/>
          <a:tileRect/>
        </a:gra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rot="1804940">
            <a:off x="-270461" y="-59121"/>
            <a:ext cx="1879921" cy="2375129"/>
          </a:xfrm>
          <a:prstGeom prst="rect">
            <a:avLst/>
          </a:prstGeom>
        </p:spPr>
      </p:pic>
      <p:pic>
        <p:nvPicPr>
          <p:cNvPr id="5" name="图片 4"/>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a:off x="8127421" y="4152098"/>
            <a:ext cx="1900177" cy="1356114"/>
          </a:xfrm>
          <a:prstGeom prst="rect">
            <a:avLst/>
          </a:prstGeom>
        </p:spPr>
      </p:pic>
    </p:spTree>
  </p:cSld>
  <p:clrMapOvr>
    <a:masterClrMapping/>
  </p:clrMapOvr>
  <p:transition advClick="0">
    <p:strips dir="ld"/>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425" y="1038650"/>
            <a:ext cx="8131001" cy="1496323"/>
          </a:xfrm>
        </p:spPr>
        <p:txBody>
          <a:bodyPr anchor="b">
            <a:normAutofit/>
          </a:bodyPr>
          <a:lstStyle>
            <a:lvl1pPr algn="ctr">
              <a:defRPr sz="4725" b="1">
                <a:solidFill>
                  <a:schemeClr val="accent1">
                    <a:lumMod val="75000"/>
                  </a:schemeClr>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795425" y="2656581"/>
            <a:ext cx="8131001" cy="600188"/>
          </a:xfrm>
        </p:spPr>
        <p:txBody>
          <a:bodyPr anchor="ctr" anchorCtr="0"/>
          <a:lstStyle>
            <a:lvl1pPr marL="0" indent="0" algn="ctr">
              <a:buNone/>
              <a:defRPr sz="1890">
                <a:solidFill>
                  <a:schemeClr val="accent3">
                    <a:lumMod val="50000"/>
                  </a:schemeClr>
                </a:solidFill>
              </a:defRPr>
            </a:lvl1pPr>
            <a:lvl2pPr marL="360045" indent="0" algn="ctr">
              <a:buNone/>
              <a:defRPr sz="1575"/>
            </a:lvl2pPr>
            <a:lvl3pPr marL="720090" indent="0" algn="ctr">
              <a:buNone/>
              <a:defRPr sz="1420"/>
            </a:lvl3pPr>
            <a:lvl4pPr marL="1080135" indent="0" algn="ctr">
              <a:buNone/>
              <a:defRPr sz="1260"/>
            </a:lvl4pPr>
            <a:lvl5pPr marL="1440180" indent="0" algn="ctr">
              <a:buNone/>
              <a:defRPr sz="1260"/>
            </a:lvl5pPr>
            <a:lvl6pPr marL="1800225" indent="0" algn="ctr">
              <a:buNone/>
              <a:defRPr sz="1260"/>
            </a:lvl6pPr>
            <a:lvl7pPr marL="2160270" indent="0" algn="ctr">
              <a:buNone/>
              <a:defRPr sz="1260"/>
            </a:lvl7pPr>
            <a:lvl8pPr marL="2520315" indent="0" algn="ctr">
              <a:buNone/>
              <a:defRPr sz="1260"/>
            </a:lvl8pPr>
            <a:lvl9pPr marL="2880360" indent="0" algn="ctr">
              <a:buNone/>
              <a:defRPr sz="126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AFDFAEC1-6C0E-4708-992B-753B8D8202E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70AE57A9-CA8D-4ADE-8D70-425D8DAAC44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microsoft.com/office/2007/relationships/hdphoto" Target="../media/hdphoto1.wdp"/><Relationship Id="rId7" Type="http://schemas.openxmlformats.org/officeDocument/2006/relationships/image" Target="../media/image4.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4" Type="http://schemas.openxmlformats.org/officeDocument/2006/relationships/theme" Target="../theme/theme3.xml"/><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6.png"/><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5" Type="http://schemas.openxmlformats.org/officeDocument/2006/relationships/theme" Target="../theme/theme4.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9" Type="http://schemas.openxmlformats.org/officeDocument/2006/relationships/theme" Target="../theme/theme5.xml"/><Relationship Id="rId18" Type="http://schemas.openxmlformats.org/officeDocument/2006/relationships/image" Target="../media/image10.png"/><Relationship Id="rId17" Type="http://schemas.openxmlformats.org/officeDocument/2006/relationships/image" Target="../media/image9.png"/><Relationship Id="rId16" Type="http://schemas.openxmlformats.org/officeDocument/2006/relationships/image" Target="../media/image8.png"/><Relationship Id="rId15" Type="http://schemas.openxmlformats.org/officeDocument/2006/relationships/slideLayout" Target="../slideLayouts/slideLayout47.xml"/><Relationship Id="rId14" Type="http://schemas.openxmlformats.org/officeDocument/2006/relationships/slideLayout" Target="../slideLayouts/slideLayout46.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2" descr="C:\Users\Admin\Desktop\shutterstock_129456278 [转换].jpg"/>
          <p:cNvPicPr>
            <a:picLocks noChangeAspect="1" noChangeArrowheads="1"/>
          </p:cNvPicPr>
          <p:nvPr userDrawn="1"/>
        </p:nvPicPr>
        <p:blipFill rotWithShape="1">
          <a:blip r:embed="rId7" cstate="screen">
            <a:extLst>
              <a:ext uri="{BEBA8EAE-BF5A-486C-A8C5-ECC9F3942E4B}">
                <a14:imgProps xmlns:a14="http://schemas.microsoft.com/office/drawing/2010/main">
                  <a14:imgLayer r:embed="rId8">
                    <a14:imgEffect>
                      <a14:brightnessContrast contrast="20000"/>
                    </a14:imgEffect>
                  </a14:imgLayer>
                </a14:imgProps>
              </a:ext>
            </a:extLst>
          </a:blip>
          <a:srcRect/>
          <a:stretch>
            <a:fillRect/>
          </a:stretch>
        </p:blipFill>
        <p:spPr bwMode="auto">
          <a:xfrm>
            <a:off x="0" y="1"/>
            <a:ext cx="9721850" cy="540067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par>
    </p:tnLst>
  </p:timing>
  <p:txStyles>
    <p:titleStyle>
      <a:lvl1pPr algn="ctr" defTabSz="966470" rtl="0" fontAlgn="base">
        <a:spcBef>
          <a:spcPct val="0"/>
        </a:spcBef>
        <a:spcAft>
          <a:spcPct val="0"/>
        </a:spcAft>
        <a:defRPr sz="4700" kern="1200">
          <a:solidFill>
            <a:schemeClr val="tx1"/>
          </a:solidFill>
          <a:latin typeface="+mj-lt"/>
          <a:ea typeface="+mj-ea"/>
          <a:cs typeface="+mj-cs"/>
        </a:defRPr>
      </a:lvl1pPr>
      <a:lvl2pPr algn="ctr" defTabSz="966470"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2pPr>
      <a:lvl3pPr algn="ctr" defTabSz="966470"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3pPr>
      <a:lvl4pPr algn="ctr" defTabSz="966470"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4pPr>
      <a:lvl5pPr algn="ctr" defTabSz="966470"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5pPr>
      <a:lvl6pPr marL="457200" algn="ctr" defTabSz="966470"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6pPr>
      <a:lvl7pPr marL="914400" algn="ctr" defTabSz="966470"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7pPr>
      <a:lvl8pPr marL="1371600" algn="ctr" defTabSz="966470"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8pPr>
      <a:lvl9pPr marL="1828800" algn="ctr" defTabSz="966470"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9pPr>
    </p:titleStyle>
    <p:bodyStyle>
      <a:lvl1pPr marL="361950" indent="-361950" algn="l" defTabSz="966470" rtl="0" fontAlgn="base">
        <a:spcBef>
          <a:spcPct val="20000"/>
        </a:spcBef>
        <a:spcAft>
          <a:spcPct val="0"/>
        </a:spcAft>
        <a:buFont typeface="Arial" panose="020B0604020202020204" pitchFamily="34" charset="0"/>
        <a:buChar char="•"/>
        <a:defRPr sz="3400" kern="1200">
          <a:solidFill>
            <a:schemeClr val="tx1"/>
          </a:solidFill>
          <a:latin typeface="+mn-lt"/>
          <a:ea typeface="+mn-ea"/>
          <a:cs typeface="+mn-cs"/>
        </a:defRPr>
      </a:lvl1pPr>
      <a:lvl2pPr marL="786130" indent="-301625" algn="l" defTabSz="966470" rtl="0" fontAlgn="base">
        <a:spcBef>
          <a:spcPct val="20000"/>
        </a:spcBef>
        <a:spcAft>
          <a:spcPct val="0"/>
        </a:spcAft>
        <a:buFont typeface="Arial" panose="020B0604020202020204" pitchFamily="34" charset="0"/>
        <a:buChar char="–"/>
        <a:defRPr sz="3000" kern="1200">
          <a:solidFill>
            <a:schemeClr val="tx1"/>
          </a:solidFill>
          <a:latin typeface="+mn-lt"/>
          <a:ea typeface="+mn-ea"/>
          <a:cs typeface="+mn-cs"/>
        </a:defRPr>
      </a:lvl2pPr>
      <a:lvl3pPr marL="1209675" indent="-241300" algn="l" defTabSz="966470" rtl="0" fontAlgn="base">
        <a:spcBef>
          <a:spcPct val="20000"/>
        </a:spcBef>
        <a:spcAft>
          <a:spcPct val="0"/>
        </a:spcAft>
        <a:buFont typeface="Arial" panose="020B0604020202020204" pitchFamily="34" charset="0"/>
        <a:buChar char="•"/>
        <a:defRPr sz="2500" kern="1200">
          <a:solidFill>
            <a:schemeClr val="tx1"/>
          </a:solidFill>
          <a:latin typeface="+mn-lt"/>
          <a:ea typeface="+mn-ea"/>
          <a:cs typeface="+mn-cs"/>
        </a:defRPr>
      </a:lvl3pPr>
      <a:lvl4pPr marL="1692275" indent="-241300" algn="l" defTabSz="966470" rtl="0" fontAlgn="base">
        <a:spcBef>
          <a:spcPct val="20000"/>
        </a:spcBef>
        <a:spcAft>
          <a:spcPct val="0"/>
        </a:spcAft>
        <a:buFont typeface="Arial" panose="020B0604020202020204" pitchFamily="34" charset="0"/>
        <a:buChar char="–"/>
        <a:defRPr sz="2100" kern="1200">
          <a:solidFill>
            <a:schemeClr val="tx1"/>
          </a:solidFill>
          <a:latin typeface="+mn-lt"/>
          <a:ea typeface="+mn-ea"/>
          <a:cs typeface="+mn-cs"/>
        </a:defRPr>
      </a:lvl4pPr>
      <a:lvl5pPr marL="2176780" indent="-241300" algn="l" defTabSz="966470" rtl="0" fontAlgn="base">
        <a:spcBef>
          <a:spcPct val="20000"/>
        </a:spcBef>
        <a:spcAft>
          <a:spcPct val="0"/>
        </a:spcAft>
        <a:buFont typeface="Arial" panose="020B0604020202020204" pitchFamily="34" charset="0"/>
        <a:buChar char="»"/>
        <a:defRPr sz="2100" kern="1200">
          <a:solidFill>
            <a:schemeClr val="tx1"/>
          </a:solidFill>
          <a:latin typeface="+mn-lt"/>
          <a:ea typeface="+mn-ea"/>
          <a:cs typeface="+mn-cs"/>
        </a:defRPr>
      </a:lvl5pPr>
      <a:lvl6pPr marL="266128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4515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62902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11289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zh-CN"/>
      </a:defPPr>
      <a:lvl1pPr marL="0" algn="l" defTabSz="967740" rtl="0" eaLnBrk="1" latinLnBrk="0" hangingPunct="1">
        <a:defRPr sz="1900" kern="1200">
          <a:solidFill>
            <a:schemeClr val="tx1"/>
          </a:solidFill>
          <a:latin typeface="+mn-lt"/>
          <a:ea typeface="+mn-ea"/>
          <a:cs typeface="+mn-cs"/>
        </a:defRPr>
      </a:lvl1pPr>
      <a:lvl2pPr marL="483870" algn="l" defTabSz="967740" rtl="0" eaLnBrk="1" latinLnBrk="0" hangingPunct="1">
        <a:defRPr sz="1900" kern="1200">
          <a:solidFill>
            <a:schemeClr val="tx1"/>
          </a:solidFill>
          <a:latin typeface="+mn-lt"/>
          <a:ea typeface="+mn-ea"/>
          <a:cs typeface="+mn-cs"/>
        </a:defRPr>
      </a:lvl2pPr>
      <a:lvl3pPr marL="967740" algn="l" defTabSz="967740" rtl="0" eaLnBrk="1" latinLnBrk="0" hangingPunct="1">
        <a:defRPr sz="1900" kern="1200">
          <a:solidFill>
            <a:schemeClr val="tx1"/>
          </a:solidFill>
          <a:latin typeface="+mn-lt"/>
          <a:ea typeface="+mn-ea"/>
          <a:cs typeface="+mn-cs"/>
        </a:defRPr>
      </a:lvl3pPr>
      <a:lvl4pPr marL="1451610" algn="l" defTabSz="967740" rtl="0" eaLnBrk="1" latinLnBrk="0" hangingPunct="1">
        <a:defRPr sz="1900" kern="1200">
          <a:solidFill>
            <a:schemeClr val="tx1"/>
          </a:solidFill>
          <a:latin typeface="+mn-lt"/>
          <a:ea typeface="+mn-ea"/>
          <a:cs typeface="+mn-cs"/>
        </a:defRPr>
      </a:lvl4pPr>
      <a:lvl5pPr marL="1935480" algn="l" defTabSz="967740" rtl="0" eaLnBrk="1" latinLnBrk="0" hangingPunct="1">
        <a:defRPr sz="1900" kern="1200">
          <a:solidFill>
            <a:schemeClr val="tx1"/>
          </a:solidFill>
          <a:latin typeface="+mn-lt"/>
          <a:ea typeface="+mn-ea"/>
          <a:cs typeface="+mn-cs"/>
        </a:defRPr>
      </a:lvl5pPr>
      <a:lvl6pPr marL="2419350" algn="l" defTabSz="967740" rtl="0" eaLnBrk="1" latinLnBrk="0" hangingPunct="1">
        <a:defRPr sz="1900" kern="1200">
          <a:solidFill>
            <a:schemeClr val="tx1"/>
          </a:solidFill>
          <a:latin typeface="+mn-lt"/>
          <a:ea typeface="+mn-ea"/>
          <a:cs typeface="+mn-cs"/>
        </a:defRPr>
      </a:lvl6pPr>
      <a:lvl7pPr marL="2903220" algn="l" defTabSz="967740" rtl="0" eaLnBrk="1" latinLnBrk="0" hangingPunct="1">
        <a:defRPr sz="1900" kern="1200">
          <a:solidFill>
            <a:schemeClr val="tx1"/>
          </a:solidFill>
          <a:latin typeface="+mn-lt"/>
          <a:ea typeface="+mn-ea"/>
          <a:cs typeface="+mn-cs"/>
        </a:defRPr>
      </a:lvl7pPr>
      <a:lvl8pPr marL="3387090" algn="l" defTabSz="967740" rtl="0" eaLnBrk="1" latinLnBrk="0" hangingPunct="1">
        <a:defRPr sz="1900" kern="1200">
          <a:solidFill>
            <a:schemeClr val="tx1"/>
          </a:solidFill>
          <a:latin typeface="+mn-lt"/>
          <a:ea typeface="+mn-ea"/>
          <a:cs typeface="+mn-cs"/>
        </a:defRPr>
      </a:lvl8pPr>
      <a:lvl9pPr marL="3870960" algn="l" defTabSz="967740"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矩形 3"/>
          <p:cNvSpPr/>
          <p:nvPr userDrawn="1"/>
        </p:nvSpPr>
        <p:spPr>
          <a:xfrm>
            <a:off x="0" y="0"/>
            <a:ext cx="9721850" cy="5400675"/>
          </a:xfrm>
          <a:prstGeom prst="rect">
            <a:avLst/>
          </a:prstGeom>
          <a:solidFill>
            <a:srgbClr val="DFF2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0"/>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Lst>
  <p:transition advClick="0">
    <p:strips dir="ld"/>
  </p:transition>
  <p:timing>
    <p:tnLst>
      <p:par>
        <p:cTn id="1" dur="indefinite" restart="never" nodeType="tmRoot"/>
      </p:par>
    </p:tnLst>
  </p:timing>
  <p:txStyles>
    <p:titleStyle>
      <a:lvl1pPr algn="l" defTabSz="682625" rtl="0" eaLnBrk="1" latinLnBrk="0" hangingPunct="1">
        <a:lnSpc>
          <a:spcPct val="90000"/>
        </a:lnSpc>
        <a:spcBef>
          <a:spcPct val="0"/>
        </a:spcBef>
        <a:buNone/>
        <a:defRPr sz="3285" kern="1200">
          <a:solidFill>
            <a:schemeClr val="tx1"/>
          </a:solidFill>
          <a:latin typeface="+mj-lt"/>
          <a:ea typeface="+mj-ea"/>
          <a:cs typeface="+mj-cs"/>
        </a:defRPr>
      </a:lvl1pPr>
    </p:titleStyle>
    <p:bodyStyle>
      <a:lvl1pPr marL="170815" indent="-170815" algn="l" defTabSz="682625" rtl="0" eaLnBrk="1" latinLnBrk="0" hangingPunct="1">
        <a:lnSpc>
          <a:spcPct val="90000"/>
        </a:lnSpc>
        <a:spcBef>
          <a:spcPts val="745"/>
        </a:spcBef>
        <a:buFont typeface="Arial" panose="020B0604020202020204" pitchFamily="34" charset="0"/>
        <a:buChar char="•"/>
        <a:defRPr sz="2090" kern="1200">
          <a:solidFill>
            <a:schemeClr val="tx1"/>
          </a:solidFill>
          <a:latin typeface="+mn-lt"/>
          <a:ea typeface="+mn-ea"/>
          <a:cs typeface="+mn-cs"/>
        </a:defRPr>
      </a:lvl1pPr>
      <a:lvl2pPr marL="511810" indent="-170815" algn="l" defTabSz="682625" rtl="0" eaLnBrk="1" latinLnBrk="0" hangingPunct="1">
        <a:lnSpc>
          <a:spcPct val="90000"/>
        </a:lnSpc>
        <a:spcBef>
          <a:spcPct val="75000"/>
        </a:spcBef>
        <a:buFont typeface="Arial" panose="020B0604020202020204" pitchFamily="34" charset="0"/>
        <a:buChar char="•"/>
        <a:defRPr sz="1790" kern="1200">
          <a:solidFill>
            <a:schemeClr val="tx1"/>
          </a:solidFill>
          <a:latin typeface="+mn-lt"/>
          <a:ea typeface="+mn-ea"/>
          <a:cs typeface="+mn-cs"/>
        </a:defRPr>
      </a:lvl2pPr>
      <a:lvl3pPr marL="853440" indent="-170815" algn="l" defTabSz="682625" rtl="0" eaLnBrk="1" latinLnBrk="0" hangingPunct="1">
        <a:lnSpc>
          <a:spcPct val="90000"/>
        </a:lnSpc>
        <a:spcBef>
          <a:spcPct val="75000"/>
        </a:spcBef>
        <a:buFont typeface="Arial" panose="020B0604020202020204" pitchFamily="34" charset="0"/>
        <a:buChar char="•"/>
        <a:defRPr sz="1495" kern="1200">
          <a:solidFill>
            <a:schemeClr val="tx1"/>
          </a:solidFill>
          <a:latin typeface="+mn-lt"/>
          <a:ea typeface="+mn-ea"/>
          <a:cs typeface="+mn-cs"/>
        </a:defRPr>
      </a:lvl3pPr>
      <a:lvl4pPr marL="1195070" indent="-170815" algn="l" defTabSz="682625" rtl="0" eaLnBrk="1" latinLnBrk="0" hangingPunct="1">
        <a:lnSpc>
          <a:spcPct val="90000"/>
        </a:lnSpc>
        <a:spcBef>
          <a:spcPct val="75000"/>
        </a:spcBef>
        <a:buFont typeface="Arial" panose="020B0604020202020204" pitchFamily="34" charset="0"/>
        <a:buChar char="•"/>
        <a:defRPr sz="1345" kern="1200">
          <a:solidFill>
            <a:schemeClr val="tx1"/>
          </a:solidFill>
          <a:latin typeface="+mn-lt"/>
          <a:ea typeface="+mn-ea"/>
          <a:cs typeface="+mn-cs"/>
        </a:defRPr>
      </a:lvl4pPr>
      <a:lvl5pPr marL="1536065" indent="-170815" algn="l" defTabSz="682625" rtl="0" eaLnBrk="1" latinLnBrk="0" hangingPunct="1">
        <a:lnSpc>
          <a:spcPct val="90000"/>
        </a:lnSpc>
        <a:spcBef>
          <a:spcPct val="75000"/>
        </a:spcBef>
        <a:buFont typeface="Arial" panose="020B0604020202020204" pitchFamily="34" charset="0"/>
        <a:buChar char="•"/>
        <a:defRPr sz="1345" kern="1200">
          <a:solidFill>
            <a:schemeClr val="tx1"/>
          </a:solidFill>
          <a:latin typeface="+mn-lt"/>
          <a:ea typeface="+mn-ea"/>
          <a:cs typeface="+mn-cs"/>
        </a:defRPr>
      </a:lvl5pPr>
      <a:lvl6pPr marL="1877695" indent="-170815" algn="l" defTabSz="682625" rtl="0" eaLnBrk="1" latinLnBrk="0" hangingPunct="1">
        <a:lnSpc>
          <a:spcPct val="90000"/>
        </a:lnSpc>
        <a:spcBef>
          <a:spcPct val="75000"/>
        </a:spcBef>
        <a:buFont typeface="Arial" panose="020B0604020202020204" pitchFamily="34" charset="0"/>
        <a:buChar char="•"/>
        <a:defRPr sz="1345" kern="1200">
          <a:solidFill>
            <a:schemeClr val="tx1"/>
          </a:solidFill>
          <a:latin typeface="+mn-lt"/>
          <a:ea typeface="+mn-ea"/>
          <a:cs typeface="+mn-cs"/>
        </a:defRPr>
      </a:lvl6pPr>
      <a:lvl7pPr marL="2219325" indent="-170815" algn="l" defTabSz="682625" rtl="0" eaLnBrk="1" latinLnBrk="0" hangingPunct="1">
        <a:lnSpc>
          <a:spcPct val="90000"/>
        </a:lnSpc>
        <a:spcBef>
          <a:spcPct val="75000"/>
        </a:spcBef>
        <a:buFont typeface="Arial" panose="020B0604020202020204" pitchFamily="34" charset="0"/>
        <a:buChar char="•"/>
        <a:defRPr sz="1345" kern="1200">
          <a:solidFill>
            <a:schemeClr val="tx1"/>
          </a:solidFill>
          <a:latin typeface="+mn-lt"/>
          <a:ea typeface="+mn-ea"/>
          <a:cs typeface="+mn-cs"/>
        </a:defRPr>
      </a:lvl7pPr>
      <a:lvl8pPr marL="2560320" indent="-170815" algn="l" defTabSz="682625" rtl="0" eaLnBrk="1" latinLnBrk="0" hangingPunct="1">
        <a:lnSpc>
          <a:spcPct val="90000"/>
        </a:lnSpc>
        <a:spcBef>
          <a:spcPct val="75000"/>
        </a:spcBef>
        <a:buFont typeface="Arial" panose="020B0604020202020204" pitchFamily="34" charset="0"/>
        <a:buChar char="•"/>
        <a:defRPr sz="1345" kern="1200">
          <a:solidFill>
            <a:schemeClr val="tx1"/>
          </a:solidFill>
          <a:latin typeface="+mn-lt"/>
          <a:ea typeface="+mn-ea"/>
          <a:cs typeface="+mn-cs"/>
        </a:defRPr>
      </a:lvl8pPr>
      <a:lvl9pPr marL="2902585" indent="-170815" algn="l" defTabSz="682625" rtl="0" eaLnBrk="1" latinLnBrk="0" hangingPunct="1">
        <a:lnSpc>
          <a:spcPct val="90000"/>
        </a:lnSpc>
        <a:spcBef>
          <a:spcPct val="75000"/>
        </a:spcBef>
        <a:buFont typeface="Arial" panose="020B0604020202020204" pitchFamily="34" charset="0"/>
        <a:buChar char="•"/>
        <a:defRPr sz="1345" kern="1200">
          <a:solidFill>
            <a:schemeClr val="tx1"/>
          </a:solidFill>
          <a:latin typeface="+mn-lt"/>
          <a:ea typeface="+mn-ea"/>
          <a:cs typeface="+mn-cs"/>
        </a:defRPr>
      </a:lvl9pPr>
    </p:bodyStyle>
    <p:otherStyle>
      <a:defPPr>
        <a:defRPr lang="zh-CN"/>
      </a:defPPr>
      <a:lvl1pPr marL="0" algn="l" defTabSz="682625" rtl="0" eaLnBrk="1" latinLnBrk="0" hangingPunct="1">
        <a:defRPr sz="1345" kern="1200">
          <a:solidFill>
            <a:schemeClr val="tx1"/>
          </a:solidFill>
          <a:latin typeface="+mn-lt"/>
          <a:ea typeface="+mn-ea"/>
          <a:cs typeface="+mn-cs"/>
        </a:defRPr>
      </a:lvl1pPr>
      <a:lvl2pPr marL="341630" algn="l" defTabSz="682625" rtl="0" eaLnBrk="1" latinLnBrk="0" hangingPunct="1">
        <a:defRPr sz="1345" kern="1200">
          <a:solidFill>
            <a:schemeClr val="tx1"/>
          </a:solidFill>
          <a:latin typeface="+mn-lt"/>
          <a:ea typeface="+mn-ea"/>
          <a:cs typeface="+mn-cs"/>
        </a:defRPr>
      </a:lvl2pPr>
      <a:lvl3pPr marL="682625" algn="l" defTabSz="682625" rtl="0" eaLnBrk="1" latinLnBrk="0" hangingPunct="1">
        <a:defRPr sz="1345" kern="1200">
          <a:solidFill>
            <a:schemeClr val="tx1"/>
          </a:solidFill>
          <a:latin typeface="+mn-lt"/>
          <a:ea typeface="+mn-ea"/>
          <a:cs typeface="+mn-cs"/>
        </a:defRPr>
      </a:lvl3pPr>
      <a:lvl4pPr marL="1024255" algn="l" defTabSz="682625" rtl="0" eaLnBrk="1" latinLnBrk="0" hangingPunct="1">
        <a:defRPr sz="1345" kern="1200">
          <a:solidFill>
            <a:schemeClr val="tx1"/>
          </a:solidFill>
          <a:latin typeface="+mn-lt"/>
          <a:ea typeface="+mn-ea"/>
          <a:cs typeface="+mn-cs"/>
        </a:defRPr>
      </a:lvl4pPr>
      <a:lvl5pPr marL="1365885" algn="l" defTabSz="682625" rtl="0" eaLnBrk="1" latinLnBrk="0" hangingPunct="1">
        <a:defRPr sz="1345" kern="1200">
          <a:solidFill>
            <a:schemeClr val="tx1"/>
          </a:solidFill>
          <a:latin typeface="+mn-lt"/>
          <a:ea typeface="+mn-ea"/>
          <a:cs typeface="+mn-cs"/>
        </a:defRPr>
      </a:lvl5pPr>
      <a:lvl6pPr marL="1706880" algn="l" defTabSz="682625" rtl="0" eaLnBrk="1" latinLnBrk="0" hangingPunct="1">
        <a:defRPr sz="1345" kern="1200">
          <a:solidFill>
            <a:schemeClr val="tx1"/>
          </a:solidFill>
          <a:latin typeface="+mn-lt"/>
          <a:ea typeface="+mn-ea"/>
          <a:cs typeface="+mn-cs"/>
        </a:defRPr>
      </a:lvl6pPr>
      <a:lvl7pPr marL="2048510" algn="l" defTabSz="682625" rtl="0" eaLnBrk="1" latinLnBrk="0" hangingPunct="1">
        <a:defRPr sz="1345" kern="1200">
          <a:solidFill>
            <a:schemeClr val="tx1"/>
          </a:solidFill>
          <a:latin typeface="+mn-lt"/>
          <a:ea typeface="+mn-ea"/>
          <a:cs typeface="+mn-cs"/>
        </a:defRPr>
      </a:lvl7pPr>
      <a:lvl8pPr marL="2389505" algn="l" defTabSz="682625" rtl="0" eaLnBrk="1" latinLnBrk="0" hangingPunct="1">
        <a:defRPr sz="1345" kern="1200">
          <a:solidFill>
            <a:schemeClr val="tx1"/>
          </a:solidFill>
          <a:latin typeface="+mn-lt"/>
          <a:ea typeface="+mn-ea"/>
          <a:cs typeface="+mn-cs"/>
        </a:defRPr>
      </a:lvl8pPr>
      <a:lvl9pPr marL="2731135" algn="l" defTabSz="682625" rtl="0" eaLnBrk="1" latinLnBrk="0" hangingPunct="1">
        <a:defRPr sz="134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668377" y="287536"/>
            <a:ext cx="8385096" cy="816602"/>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668377" y="1212152"/>
            <a:ext cx="8385096" cy="3652207"/>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668377" y="5005626"/>
            <a:ext cx="2187416" cy="287536"/>
          </a:xfrm>
          <a:prstGeom prst="rect">
            <a:avLst/>
          </a:prstGeom>
        </p:spPr>
        <p:txBody>
          <a:bodyPr vert="horz" lIns="91440" tIns="45720" rIns="91440" bIns="45720" rtlCol="0" anchor="ctr">
            <a:normAutofit/>
          </a:bodyPr>
          <a:lstStyle>
            <a:lvl1pPr algn="l">
              <a:defRPr sz="1420">
                <a:solidFill>
                  <a:schemeClr val="tx1">
                    <a:tint val="75000"/>
                  </a:schemeClr>
                </a:solidFill>
              </a:defRPr>
            </a:lvl1pPr>
          </a:lstStyle>
          <a:p>
            <a:fld id="{AFDFAEC1-6C0E-4708-992B-753B8D8202EE}" type="datetimeFigureOut">
              <a:rPr lang="zh-CN" altLang="en-US" smtClean="0"/>
            </a:fld>
            <a:endParaRPr lang="zh-CN" altLang="en-US"/>
          </a:p>
        </p:txBody>
      </p:sp>
      <p:sp>
        <p:nvSpPr>
          <p:cNvPr id="5" name="Footer Placeholder 4"/>
          <p:cNvSpPr>
            <a:spLocks noGrp="1"/>
          </p:cNvSpPr>
          <p:nvPr>
            <p:ph type="ftr" sz="quarter" idx="3"/>
          </p:nvPr>
        </p:nvSpPr>
        <p:spPr>
          <a:xfrm>
            <a:off x="3220363" y="5005626"/>
            <a:ext cx="3281124" cy="287536"/>
          </a:xfrm>
          <a:prstGeom prst="rect">
            <a:avLst/>
          </a:prstGeom>
        </p:spPr>
        <p:txBody>
          <a:bodyPr vert="horz" lIns="91440" tIns="45720" rIns="91440" bIns="45720" rtlCol="0" anchor="ctr">
            <a:normAutofit/>
          </a:bodyPr>
          <a:lstStyle>
            <a:lvl1pPr algn="ctr">
              <a:defRPr sz="142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866057" y="5005626"/>
            <a:ext cx="2187416" cy="287536"/>
          </a:xfrm>
          <a:prstGeom prst="rect">
            <a:avLst/>
          </a:prstGeom>
        </p:spPr>
        <p:txBody>
          <a:bodyPr vert="horz" lIns="91440" tIns="45720" rIns="91440" bIns="45720" rtlCol="0" anchor="ctr">
            <a:normAutofit/>
          </a:bodyPr>
          <a:lstStyle>
            <a:lvl1pPr algn="r">
              <a:defRPr sz="1420">
                <a:solidFill>
                  <a:schemeClr val="tx1">
                    <a:tint val="75000"/>
                  </a:schemeClr>
                </a:solidFill>
              </a:defRPr>
            </a:lvl1pPr>
          </a:lstStyle>
          <a:p>
            <a:fld id="{70AE57A9-CA8D-4ADE-8D70-425D8DAAC44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xStyles>
    <p:titleStyle>
      <a:lvl1pPr algn="l" defTabSz="720090" rtl="0" eaLnBrk="1" latinLnBrk="0" hangingPunct="1">
        <a:lnSpc>
          <a:spcPct val="90000"/>
        </a:lnSpc>
        <a:spcBef>
          <a:spcPct val="0"/>
        </a:spcBef>
        <a:buNone/>
        <a:defRPr sz="3465" b="1" kern="1200">
          <a:solidFill>
            <a:schemeClr val="accent1">
              <a:lumMod val="50000"/>
            </a:schemeClr>
          </a:solidFill>
          <a:latin typeface="+mj-lt"/>
          <a:ea typeface="+mj-ea"/>
          <a:cs typeface="+mj-cs"/>
        </a:defRPr>
      </a:lvl1pPr>
    </p:titleStyle>
    <p:bodyStyle>
      <a:lvl1pPr marL="269875" indent="-269875" algn="l" defTabSz="720090" rtl="0" eaLnBrk="1" latinLnBrk="0" hangingPunct="1">
        <a:lnSpc>
          <a:spcPct val="90000"/>
        </a:lnSpc>
        <a:spcBef>
          <a:spcPct val="158000"/>
        </a:spcBef>
        <a:buClr>
          <a:schemeClr val="accent1"/>
        </a:buClr>
        <a:buFont typeface="Wingdings" panose="05000000000000000000" pitchFamily="2" charset="2"/>
        <a:buChar char="¤"/>
        <a:defRPr sz="1890" kern="1200">
          <a:solidFill>
            <a:schemeClr val="accent1"/>
          </a:solidFill>
          <a:latin typeface="+mn-lt"/>
          <a:ea typeface="+mn-ea"/>
          <a:cs typeface="+mn-cs"/>
        </a:defRPr>
      </a:lvl1pPr>
      <a:lvl2pPr marL="629920" indent="-269875" algn="l" defTabSz="720090" rtl="0" eaLnBrk="1" latinLnBrk="0" hangingPunct="1">
        <a:lnSpc>
          <a:spcPct val="90000"/>
        </a:lnSpc>
        <a:spcBef>
          <a:spcPct val="79000"/>
        </a:spcBef>
        <a:buFont typeface="Arial" panose="020B0604020202020204" pitchFamily="34" charset="0"/>
        <a:buChar char="•"/>
        <a:defRPr sz="1575" kern="1200">
          <a:solidFill>
            <a:schemeClr val="tx1"/>
          </a:solidFill>
          <a:latin typeface="+mn-lt"/>
          <a:ea typeface="+mn-ea"/>
          <a:cs typeface="+mn-cs"/>
        </a:defRPr>
      </a:lvl2pPr>
      <a:lvl3pPr marL="989965" indent="-269875" algn="l" defTabSz="720090" rtl="0" eaLnBrk="1" latinLnBrk="0" hangingPunct="1">
        <a:lnSpc>
          <a:spcPct val="90000"/>
        </a:lnSpc>
        <a:spcBef>
          <a:spcPct val="79000"/>
        </a:spcBef>
        <a:buFont typeface="Arial" panose="020B0604020202020204" pitchFamily="34" charset="0"/>
        <a:buChar char="•"/>
        <a:defRPr sz="1420" kern="1200">
          <a:solidFill>
            <a:schemeClr val="tx1"/>
          </a:solidFill>
          <a:latin typeface="+mn-lt"/>
          <a:ea typeface="+mn-ea"/>
          <a:cs typeface="+mn-cs"/>
        </a:defRPr>
      </a:lvl3pPr>
      <a:lvl4pPr marL="1304925" indent="-224790" algn="l" defTabSz="720090" rtl="0" eaLnBrk="1" latinLnBrk="0" hangingPunct="1">
        <a:lnSpc>
          <a:spcPct val="90000"/>
        </a:lnSpc>
        <a:spcBef>
          <a:spcPct val="79000"/>
        </a:spcBef>
        <a:buFont typeface="Arial" panose="020B0604020202020204" pitchFamily="34" charset="0"/>
        <a:buChar char="•"/>
        <a:defRPr sz="1420" kern="1200">
          <a:solidFill>
            <a:schemeClr val="tx1"/>
          </a:solidFill>
          <a:latin typeface="+mn-lt"/>
          <a:ea typeface="+mn-ea"/>
          <a:cs typeface="+mn-cs"/>
        </a:defRPr>
      </a:lvl4pPr>
      <a:lvl5pPr marL="1664970" indent="-224790" algn="l" defTabSz="720090" rtl="0" eaLnBrk="1" latinLnBrk="0" hangingPunct="1">
        <a:lnSpc>
          <a:spcPct val="90000"/>
        </a:lnSpc>
        <a:spcBef>
          <a:spcPct val="79000"/>
        </a:spcBef>
        <a:buFont typeface="Arial" panose="020B0604020202020204" pitchFamily="34" charset="0"/>
        <a:buChar char="•"/>
        <a:defRPr sz="1420" kern="1200">
          <a:solidFill>
            <a:schemeClr val="tx1"/>
          </a:solidFill>
          <a:latin typeface="+mn-lt"/>
          <a:ea typeface="+mn-ea"/>
          <a:cs typeface="+mn-cs"/>
        </a:defRPr>
      </a:lvl5pPr>
      <a:lvl6pPr marL="1980565" indent="-180340" algn="l" defTabSz="720090" rtl="0" eaLnBrk="1" latinLnBrk="0" hangingPunct="1">
        <a:lnSpc>
          <a:spcPct val="90000"/>
        </a:lnSpc>
        <a:spcBef>
          <a:spcPct val="79000"/>
        </a:spcBef>
        <a:buFont typeface="Arial" panose="020B0604020202020204" pitchFamily="34" charset="0"/>
        <a:buChar char="•"/>
        <a:defRPr sz="1420" kern="1200">
          <a:solidFill>
            <a:schemeClr val="tx1"/>
          </a:solidFill>
          <a:latin typeface="+mn-lt"/>
          <a:ea typeface="+mn-ea"/>
          <a:cs typeface="+mn-cs"/>
        </a:defRPr>
      </a:lvl6pPr>
      <a:lvl7pPr marL="2340610" indent="-180340" algn="l" defTabSz="720090" rtl="0" eaLnBrk="1" latinLnBrk="0" hangingPunct="1">
        <a:lnSpc>
          <a:spcPct val="90000"/>
        </a:lnSpc>
        <a:spcBef>
          <a:spcPct val="79000"/>
        </a:spcBef>
        <a:buFont typeface="Arial" panose="020B0604020202020204" pitchFamily="34" charset="0"/>
        <a:buChar char="•"/>
        <a:defRPr sz="1420" kern="1200">
          <a:solidFill>
            <a:schemeClr val="tx1"/>
          </a:solidFill>
          <a:latin typeface="+mn-lt"/>
          <a:ea typeface="+mn-ea"/>
          <a:cs typeface="+mn-cs"/>
        </a:defRPr>
      </a:lvl7pPr>
      <a:lvl8pPr marL="2700655" indent="-180340" algn="l" defTabSz="720090" rtl="0" eaLnBrk="1" latinLnBrk="0" hangingPunct="1">
        <a:lnSpc>
          <a:spcPct val="90000"/>
        </a:lnSpc>
        <a:spcBef>
          <a:spcPct val="79000"/>
        </a:spcBef>
        <a:buFont typeface="Arial" panose="020B0604020202020204" pitchFamily="34" charset="0"/>
        <a:buChar char="•"/>
        <a:defRPr sz="1420" kern="1200">
          <a:solidFill>
            <a:schemeClr val="tx1"/>
          </a:solidFill>
          <a:latin typeface="+mn-lt"/>
          <a:ea typeface="+mn-ea"/>
          <a:cs typeface="+mn-cs"/>
        </a:defRPr>
      </a:lvl8pPr>
      <a:lvl9pPr marL="3060700" indent="-180340" algn="l" defTabSz="720090" rtl="0" eaLnBrk="1" latinLnBrk="0" hangingPunct="1">
        <a:lnSpc>
          <a:spcPct val="90000"/>
        </a:lnSpc>
        <a:spcBef>
          <a:spcPct val="79000"/>
        </a:spcBef>
        <a:buFont typeface="Arial" panose="020B0604020202020204" pitchFamily="34" charset="0"/>
        <a:buChar char="•"/>
        <a:defRPr sz="1420" kern="1200">
          <a:solidFill>
            <a:schemeClr val="tx1"/>
          </a:solidFill>
          <a:latin typeface="+mn-lt"/>
          <a:ea typeface="+mn-ea"/>
          <a:cs typeface="+mn-cs"/>
        </a:defRPr>
      </a:lvl9pPr>
    </p:bodyStyle>
    <p:otherStyle>
      <a:defPPr>
        <a:defRPr lang="en-US"/>
      </a:defPPr>
      <a:lvl1pPr marL="0" algn="l" defTabSz="720090" rtl="0" eaLnBrk="1" latinLnBrk="0" hangingPunct="1">
        <a:defRPr sz="1420" kern="1200">
          <a:solidFill>
            <a:schemeClr val="tx1"/>
          </a:solidFill>
          <a:latin typeface="+mn-lt"/>
          <a:ea typeface="+mn-ea"/>
          <a:cs typeface="+mn-cs"/>
        </a:defRPr>
      </a:lvl1pPr>
      <a:lvl2pPr marL="360045" algn="l" defTabSz="720090" rtl="0" eaLnBrk="1" latinLnBrk="0" hangingPunct="1">
        <a:defRPr sz="1420" kern="1200">
          <a:solidFill>
            <a:schemeClr val="tx1"/>
          </a:solidFill>
          <a:latin typeface="+mn-lt"/>
          <a:ea typeface="+mn-ea"/>
          <a:cs typeface="+mn-cs"/>
        </a:defRPr>
      </a:lvl2pPr>
      <a:lvl3pPr marL="720090" algn="l" defTabSz="720090" rtl="0" eaLnBrk="1" latinLnBrk="0" hangingPunct="1">
        <a:defRPr sz="1420" kern="1200">
          <a:solidFill>
            <a:schemeClr val="tx1"/>
          </a:solidFill>
          <a:latin typeface="+mn-lt"/>
          <a:ea typeface="+mn-ea"/>
          <a:cs typeface="+mn-cs"/>
        </a:defRPr>
      </a:lvl3pPr>
      <a:lvl4pPr marL="1080135" algn="l" defTabSz="720090" rtl="0" eaLnBrk="1" latinLnBrk="0" hangingPunct="1">
        <a:defRPr sz="1420" kern="1200">
          <a:solidFill>
            <a:schemeClr val="tx1"/>
          </a:solidFill>
          <a:latin typeface="+mn-lt"/>
          <a:ea typeface="+mn-ea"/>
          <a:cs typeface="+mn-cs"/>
        </a:defRPr>
      </a:lvl4pPr>
      <a:lvl5pPr marL="1440180" algn="l" defTabSz="720090" rtl="0" eaLnBrk="1" latinLnBrk="0" hangingPunct="1">
        <a:defRPr sz="1420" kern="1200">
          <a:solidFill>
            <a:schemeClr val="tx1"/>
          </a:solidFill>
          <a:latin typeface="+mn-lt"/>
          <a:ea typeface="+mn-ea"/>
          <a:cs typeface="+mn-cs"/>
        </a:defRPr>
      </a:lvl5pPr>
      <a:lvl6pPr marL="1800225" algn="l" defTabSz="720090" rtl="0" eaLnBrk="1" latinLnBrk="0" hangingPunct="1">
        <a:defRPr sz="1420" kern="1200">
          <a:solidFill>
            <a:schemeClr val="tx1"/>
          </a:solidFill>
          <a:latin typeface="+mn-lt"/>
          <a:ea typeface="+mn-ea"/>
          <a:cs typeface="+mn-cs"/>
        </a:defRPr>
      </a:lvl6pPr>
      <a:lvl7pPr marL="2160270" algn="l" defTabSz="720090" rtl="0" eaLnBrk="1" latinLnBrk="0" hangingPunct="1">
        <a:defRPr sz="1420" kern="1200">
          <a:solidFill>
            <a:schemeClr val="tx1"/>
          </a:solidFill>
          <a:latin typeface="+mn-lt"/>
          <a:ea typeface="+mn-ea"/>
          <a:cs typeface="+mn-cs"/>
        </a:defRPr>
      </a:lvl7pPr>
      <a:lvl8pPr marL="2520315" algn="l" defTabSz="720090" rtl="0" eaLnBrk="1" latinLnBrk="0" hangingPunct="1">
        <a:defRPr sz="1420" kern="1200">
          <a:solidFill>
            <a:schemeClr val="tx1"/>
          </a:solidFill>
          <a:latin typeface="+mn-lt"/>
          <a:ea typeface="+mn-ea"/>
          <a:cs typeface="+mn-cs"/>
        </a:defRPr>
      </a:lvl8pPr>
      <a:lvl9pPr marL="2880360" algn="l" defTabSz="720090" rtl="0" eaLnBrk="1" latinLnBrk="0" hangingPunct="1">
        <a:defRPr sz="14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486093" y="216277"/>
            <a:ext cx="8749665" cy="900113"/>
          </a:xfrm>
          <a:prstGeom prst="rect">
            <a:avLst/>
          </a:prstGeom>
          <a:noFill/>
          <a:ln w="9525">
            <a:noFill/>
          </a:ln>
        </p:spPr>
        <p:txBody>
          <a:bodyPr anchor="ctr"/>
          <a:p>
            <a:pPr lvl="0"/>
            <a:r>
              <a:rPr lang="zh-CN" altLang="zh-CN" dirty="0"/>
              <a:t>单击此处编辑母版标题样式</a:t>
            </a:r>
            <a:endParaRPr lang="zh-CN" altLang="zh-CN" dirty="0"/>
          </a:p>
        </p:txBody>
      </p:sp>
      <p:sp>
        <p:nvSpPr>
          <p:cNvPr id="1027" name="Rectangle 3"/>
          <p:cNvSpPr>
            <a:spLocks noGrp="1"/>
          </p:cNvSpPr>
          <p:nvPr>
            <p:ph type="body" idx="1"/>
          </p:nvPr>
        </p:nvSpPr>
        <p:spPr>
          <a:xfrm>
            <a:off x="486093" y="1260158"/>
            <a:ext cx="8749665" cy="3564196"/>
          </a:xfrm>
          <a:prstGeom prst="rect">
            <a:avLst/>
          </a:prstGeom>
          <a:noFill/>
          <a:ln w="9525">
            <a:noFill/>
          </a:ln>
        </p:spPr>
        <p:txBody>
          <a:bodyPr/>
          <a:p>
            <a:pPr lvl="0"/>
            <a:r>
              <a:rPr lang="zh-CN" altLang="zh-CN" dirty="0"/>
              <a:t>单击此处编辑母版文本样式</a:t>
            </a:r>
            <a:endParaRPr lang="zh-CN" altLang="zh-CN" dirty="0"/>
          </a:p>
          <a:p>
            <a:pPr lvl="1"/>
            <a:r>
              <a:rPr lang="zh-CN" altLang="zh-CN" dirty="0"/>
              <a:t>第二级</a:t>
            </a:r>
            <a:endParaRPr lang="zh-CN" altLang="zh-CN" dirty="0"/>
          </a:p>
          <a:p>
            <a:pPr lvl="2"/>
            <a:r>
              <a:rPr lang="zh-CN" altLang="zh-CN" dirty="0"/>
              <a:t>第三级</a:t>
            </a:r>
            <a:endParaRPr lang="zh-CN" altLang="zh-CN" dirty="0"/>
          </a:p>
          <a:p>
            <a:pPr lvl="3"/>
            <a:r>
              <a:rPr lang="zh-CN" altLang="zh-CN" dirty="0"/>
              <a:t>第四级</a:t>
            </a:r>
            <a:endParaRPr lang="zh-CN" altLang="zh-CN" dirty="0"/>
          </a:p>
          <a:p>
            <a:pPr lvl="4"/>
            <a:r>
              <a:rPr lang="zh-CN" altLang="zh-CN" dirty="0"/>
              <a:t>第五级</a:t>
            </a:r>
            <a:endParaRPr lang="zh-CN" altLang="zh-CN" dirty="0"/>
          </a:p>
        </p:txBody>
      </p:sp>
      <p:sp>
        <p:nvSpPr>
          <p:cNvPr id="1028" name="Rectangle 4"/>
          <p:cNvSpPr>
            <a:spLocks noGrp="1" noChangeArrowheads="1"/>
          </p:cNvSpPr>
          <p:nvPr>
            <p:ph type="dt" sz="half" idx="2"/>
          </p:nvPr>
        </p:nvSpPr>
        <p:spPr bwMode="auto">
          <a:xfrm>
            <a:off x="486093" y="4918115"/>
            <a:ext cx="2268432" cy="375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710" smtClean="0">
                <a:latin typeface="+mn-ea"/>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1029" name="Rectangle 5"/>
          <p:cNvSpPr>
            <a:spLocks noGrp="1" noChangeArrowheads="1"/>
          </p:cNvSpPr>
          <p:nvPr>
            <p:ph type="ftr" sz="quarter" idx="3"/>
          </p:nvPr>
        </p:nvSpPr>
        <p:spPr bwMode="auto">
          <a:xfrm>
            <a:off x="3321632" y="4918115"/>
            <a:ext cx="3078586" cy="375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710" smtClean="0">
                <a:latin typeface="+mn-ea"/>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chemeClr val="tx1"/>
              </a:solidFill>
              <a:effectLst/>
              <a:uLnTx/>
              <a:uFillTx/>
              <a:latin typeface="+mn-ea"/>
              <a:ea typeface="+mn-ea"/>
              <a:cs typeface="+mn-cs"/>
            </a:endParaRPr>
          </a:p>
        </p:txBody>
      </p:sp>
      <p:sp>
        <p:nvSpPr>
          <p:cNvPr id="1030" name="Rectangle 6"/>
          <p:cNvSpPr>
            <a:spLocks noGrp="1" noChangeArrowheads="1"/>
          </p:cNvSpPr>
          <p:nvPr>
            <p:ph type="sldNum" sz="quarter" idx="4"/>
          </p:nvPr>
        </p:nvSpPr>
        <p:spPr bwMode="auto">
          <a:xfrm>
            <a:off x="6967326" y="4918115"/>
            <a:ext cx="2268432" cy="375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710">
                <a:latin typeface="微软雅黑" panose="020B0503020204020204" pitchFamily="34" charset="-122"/>
                <a:ea typeface="微软雅黑" panose="020B0503020204020204" pitchFamily="34" charset="-122"/>
              </a:defRPr>
            </a:lvl1pPr>
          </a:lstStyle>
          <a:p>
            <a:pPr lvl="0" eaLnBrk="1" hangingPunct="1"/>
            <a:fld id="{9A0DB2DC-4C9A-4742-B13C-FB6460FD3503}" type="slidenum">
              <a:rPr lang="zh-CN" altLang="zh-CN" dirty="0"/>
            </a:fld>
            <a:endParaRPr lang="zh-CN" altLang="zh-CN" dirty="0"/>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Lst>
  <p:hf sldNum="0" hdr="0" ftr="0" dt="0"/>
  <p:txStyles>
    <p:titleStyle>
      <a:lvl1pPr algn="ctr" rtl="0" eaLnBrk="0" fontAlgn="base" hangingPunct="0">
        <a:spcBef>
          <a:spcPct val="0"/>
        </a:spcBef>
        <a:spcAft>
          <a:spcPct val="0"/>
        </a:spcAft>
        <a:defRPr sz="252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200">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200">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200">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200">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200">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200">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200">
          <a:solidFill>
            <a:schemeClr val="tx2"/>
          </a:solidFill>
          <a:latin typeface="Arial" panose="020B0604020202020204" pitchFamily="34" charset="0"/>
          <a:ea typeface="微软雅黑" panose="020B0503020204020204" pitchFamily="34" charset="-122"/>
        </a:defRPr>
      </a:lvl9pPr>
    </p:titleStyle>
    <p:bodyStyle>
      <a:lvl1pPr marL="269875" indent="-269875" algn="l" rtl="0" eaLnBrk="0" fontAlgn="base" hangingPunct="0">
        <a:spcBef>
          <a:spcPts val="75"/>
        </a:spcBef>
        <a:spcAft>
          <a:spcPct val="0"/>
        </a:spcAft>
        <a:buChar char="•"/>
        <a:defRPr sz="1575">
          <a:solidFill>
            <a:schemeClr val="tx1"/>
          </a:solidFill>
          <a:latin typeface="+mn-lt"/>
          <a:ea typeface="+mn-ea"/>
          <a:cs typeface="+mn-cs"/>
        </a:defRPr>
      </a:lvl1pPr>
      <a:lvl2pPr marL="584835" indent="-224790" algn="l" rtl="0" eaLnBrk="0" fontAlgn="base" hangingPunct="0">
        <a:spcBef>
          <a:spcPts val="75"/>
        </a:spcBef>
        <a:spcAft>
          <a:spcPct val="0"/>
        </a:spcAft>
        <a:buChar char="–"/>
        <a:defRPr>
          <a:solidFill>
            <a:schemeClr val="tx1"/>
          </a:solidFill>
          <a:latin typeface="+mn-lt"/>
          <a:ea typeface="+mn-ea"/>
        </a:defRPr>
      </a:lvl2pPr>
      <a:lvl3pPr marL="900430" indent="-180340" algn="l" rtl="0" eaLnBrk="0" fontAlgn="base" hangingPunct="0">
        <a:spcBef>
          <a:spcPts val="75"/>
        </a:spcBef>
        <a:spcAft>
          <a:spcPct val="0"/>
        </a:spcAft>
        <a:buChar char="•"/>
        <a:defRPr sz="1260">
          <a:solidFill>
            <a:schemeClr val="tx1"/>
          </a:solidFill>
          <a:latin typeface="+mn-lt"/>
          <a:ea typeface="+mn-ea"/>
        </a:defRPr>
      </a:lvl3pPr>
      <a:lvl4pPr marL="1260475" indent="-180340" algn="l" rtl="0" eaLnBrk="0" fontAlgn="base" hangingPunct="0">
        <a:spcBef>
          <a:spcPts val="75"/>
        </a:spcBef>
        <a:spcAft>
          <a:spcPct val="0"/>
        </a:spcAft>
        <a:buChar char="–"/>
        <a:defRPr sz="1105">
          <a:solidFill>
            <a:schemeClr val="tx1"/>
          </a:solidFill>
          <a:latin typeface="+mn-lt"/>
          <a:ea typeface="+mn-ea"/>
        </a:defRPr>
      </a:lvl4pPr>
      <a:lvl5pPr marL="1620520" indent="-180340" algn="l" rtl="0" eaLnBrk="0" fontAlgn="base" hangingPunct="0">
        <a:spcBef>
          <a:spcPts val="75"/>
        </a:spcBef>
        <a:spcAft>
          <a:spcPct val="0"/>
        </a:spcAft>
        <a:buChar char="»"/>
        <a:defRPr sz="1105">
          <a:solidFill>
            <a:schemeClr val="tx1"/>
          </a:solidFill>
          <a:latin typeface="+mn-lt"/>
          <a:ea typeface="+mn-ea"/>
        </a:defRPr>
      </a:lvl5pPr>
      <a:lvl6pPr marL="1980565" indent="-180340" algn="l" rtl="0" fontAlgn="base">
        <a:spcBef>
          <a:spcPts val="75"/>
        </a:spcBef>
        <a:spcAft>
          <a:spcPct val="0"/>
        </a:spcAft>
        <a:buChar char="»"/>
        <a:defRPr sz="1105">
          <a:solidFill>
            <a:schemeClr val="tx1"/>
          </a:solidFill>
          <a:latin typeface="+mn-lt"/>
          <a:ea typeface="+mn-ea"/>
        </a:defRPr>
      </a:lvl6pPr>
      <a:lvl7pPr marL="2340610" indent="-180340" algn="l" rtl="0" fontAlgn="base">
        <a:spcBef>
          <a:spcPts val="75"/>
        </a:spcBef>
        <a:spcAft>
          <a:spcPct val="0"/>
        </a:spcAft>
        <a:buChar char="»"/>
        <a:defRPr sz="1105">
          <a:solidFill>
            <a:schemeClr val="tx1"/>
          </a:solidFill>
          <a:latin typeface="+mn-lt"/>
          <a:ea typeface="+mn-ea"/>
        </a:defRPr>
      </a:lvl7pPr>
      <a:lvl8pPr marL="2700655" indent="-180340" algn="l" rtl="0" fontAlgn="base">
        <a:spcBef>
          <a:spcPts val="75"/>
        </a:spcBef>
        <a:spcAft>
          <a:spcPct val="0"/>
        </a:spcAft>
        <a:buChar char="»"/>
        <a:defRPr sz="1105">
          <a:solidFill>
            <a:schemeClr val="tx1"/>
          </a:solidFill>
          <a:latin typeface="+mn-lt"/>
          <a:ea typeface="+mn-ea"/>
        </a:defRPr>
      </a:lvl8pPr>
      <a:lvl9pPr marL="3060700" indent="-180340" algn="l" rtl="0" fontAlgn="base">
        <a:spcBef>
          <a:spcPts val="75"/>
        </a:spcBef>
        <a:spcAft>
          <a:spcPct val="0"/>
        </a:spcAft>
        <a:buChar char="»"/>
        <a:defRPr sz="1105">
          <a:solidFill>
            <a:schemeClr val="tx1"/>
          </a:solidFill>
          <a:latin typeface="+mn-lt"/>
          <a:ea typeface="+mn-ea"/>
        </a:defRPr>
      </a:lvl9pPr>
    </p:bodyStyle>
    <p:otherStyle>
      <a:defPPr>
        <a:defRPr lang="zh-CN"/>
      </a:defPPr>
      <a:lvl1pPr marL="0" algn="l" defTabSz="720090" rtl="0" eaLnBrk="1" latinLnBrk="0" hangingPunct="1">
        <a:defRPr sz="1420" kern="1200">
          <a:solidFill>
            <a:schemeClr val="tx1"/>
          </a:solidFill>
          <a:latin typeface="+mn-lt"/>
          <a:ea typeface="+mn-ea"/>
          <a:cs typeface="+mn-cs"/>
        </a:defRPr>
      </a:lvl1pPr>
      <a:lvl2pPr marL="360045" algn="l" defTabSz="720090" rtl="0" eaLnBrk="1" latinLnBrk="0" hangingPunct="1">
        <a:defRPr sz="1420" kern="1200">
          <a:solidFill>
            <a:schemeClr val="tx1"/>
          </a:solidFill>
          <a:latin typeface="+mn-lt"/>
          <a:ea typeface="+mn-ea"/>
          <a:cs typeface="+mn-cs"/>
        </a:defRPr>
      </a:lvl2pPr>
      <a:lvl3pPr marL="720090" algn="l" defTabSz="720090" rtl="0" eaLnBrk="1" latinLnBrk="0" hangingPunct="1">
        <a:defRPr sz="1420" kern="1200">
          <a:solidFill>
            <a:schemeClr val="tx1"/>
          </a:solidFill>
          <a:latin typeface="+mn-lt"/>
          <a:ea typeface="+mn-ea"/>
          <a:cs typeface="+mn-cs"/>
        </a:defRPr>
      </a:lvl3pPr>
      <a:lvl4pPr marL="1080135" algn="l" defTabSz="720090" rtl="0" eaLnBrk="1" latinLnBrk="0" hangingPunct="1">
        <a:defRPr sz="1420" kern="1200">
          <a:solidFill>
            <a:schemeClr val="tx1"/>
          </a:solidFill>
          <a:latin typeface="+mn-lt"/>
          <a:ea typeface="+mn-ea"/>
          <a:cs typeface="+mn-cs"/>
        </a:defRPr>
      </a:lvl4pPr>
      <a:lvl5pPr marL="1440180" algn="l" defTabSz="720090" rtl="0" eaLnBrk="1" latinLnBrk="0" hangingPunct="1">
        <a:defRPr sz="1420" kern="1200">
          <a:solidFill>
            <a:schemeClr val="tx1"/>
          </a:solidFill>
          <a:latin typeface="+mn-lt"/>
          <a:ea typeface="+mn-ea"/>
          <a:cs typeface="+mn-cs"/>
        </a:defRPr>
      </a:lvl5pPr>
      <a:lvl6pPr marL="1800225" algn="l" defTabSz="720090" rtl="0" eaLnBrk="1" latinLnBrk="0" hangingPunct="1">
        <a:defRPr sz="1420" kern="1200">
          <a:solidFill>
            <a:schemeClr val="tx1"/>
          </a:solidFill>
          <a:latin typeface="+mn-lt"/>
          <a:ea typeface="+mn-ea"/>
          <a:cs typeface="+mn-cs"/>
        </a:defRPr>
      </a:lvl6pPr>
      <a:lvl7pPr marL="2160270" algn="l" defTabSz="720090" rtl="0" eaLnBrk="1" latinLnBrk="0" hangingPunct="1">
        <a:defRPr sz="1420" kern="1200">
          <a:solidFill>
            <a:schemeClr val="tx1"/>
          </a:solidFill>
          <a:latin typeface="+mn-lt"/>
          <a:ea typeface="+mn-ea"/>
          <a:cs typeface="+mn-cs"/>
        </a:defRPr>
      </a:lvl7pPr>
      <a:lvl8pPr marL="2520315" algn="l" defTabSz="720090" rtl="0" eaLnBrk="1" latinLnBrk="0" hangingPunct="1">
        <a:defRPr sz="1420" kern="1200">
          <a:solidFill>
            <a:schemeClr val="tx1"/>
          </a:solidFill>
          <a:latin typeface="+mn-lt"/>
          <a:ea typeface="+mn-ea"/>
          <a:cs typeface="+mn-cs"/>
        </a:defRPr>
      </a:lvl8pPr>
      <a:lvl9pPr marL="2880360" algn="l" defTabSz="720090" rtl="0" eaLnBrk="1" latinLnBrk="0" hangingPunct="1">
        <a:defRPr sz="142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tint val="19216"/>
                <a:invGamma/>
              </a:schemeClr>
            </a:gs>
          </a:gsLst>
          <a:lin ang="2700000" scaled="1"/>
        </a:gradFill>
        <a:effectLst/>
      </p:bgPr>
    </p:bg>
    <p:spTree>
      <p:nvGrpSpPr>
        <p:cNvPr id="1" name=""/>
        <p:cNvGrpSpPr/>
        <p:nvPr/>
      </p:nvGrpSpPr>
      <p:grpSpPr>
        <a:xfrm>
          <a:off x="0" y="0"/>
          <a:ext cx="0" cy="0"/>
          <a:chOff x="0" y="0"/>
          <a:chExt cx="0" cy="0"/>
        </a:xfrm>
      </p:grpSpPr>
      <p:grpSp>
        <p:nvGrpSpPr>
          <p:cNvPr id="1039" name="Group 15"/>
          <p:cNvGrpSpPr/>
          <p:nvPr/>
        </p:nvGrpSpPr>
        <p:grpSpPr bwMode="auto">
          <a:xfrm>
            <a:off x="3625440" y="420053"/>
            <a:ext cx="6120040" cy="4980623"/>
            <a:chOff x="1872" y="48"/>
            <a:chExt cx="3888" cy="4272"/>
          </a:xfrm>
        </p:grpSpPr>
        <p:pic>
          <p:nvPicPr>
            <p:cNvPr id="1038" name="Picture 14" descr="222"/>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872" y="528"/>
              <a:ext cx="3756" cy="378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time"/>
            <p:cNvPicPr>
              <a:picLocks noChangeAspect="1" noChangeArrowheads="1"/>
            </p:cNvPicPr>
            <p:nvPr/>
          </p:nvPicPr>
          <p:blipFill>
            <a:blip r:embed="rId17">
              <a:extLst>
                <a:ext uri="{28A0092B-C50C-407E-A947-70E740481C1C}">
                  <a14:useLocalDpi xmlns:a14="http://schemas.microsoft.com/office/drawing/2010/main" val="0"/>
                </a:ext>
              </a:extLst>
            </a:blip>
            <a:srcRect l="15178" r="5357" b="6129"/>
            <a:stretch>
              <a:fillRect/>
            </a:stretch>
          </p:blipFill>
          <p:spPr bwMode="auto">
            <a:xfrm>
              <a:off x="2104" y="48"/>
              <a:ext cx="3656" cy="4272"/>
            </a:xfrm>
            <a:prstGeom prst="rect">
              <a:avLst/>
            </a:prstGeom>
            <a:noFill/>
            <a:extLst>
              <a:ext uri="{909E8E84-426E-40DD-AFC4-6F175D3DCCD1}">
                <a14:hiddenFill xmlns:a14="http://schemas.microsoft.com/office/drawing/2010/main">
                  <a:solidFill>
                    <a:srgbClr val="FFFFFF"/>
                  </a:solidFill>
                </a14:hiddenFill>
              </a:ext>
            </a:extLst>
          </p:spPr>
        </p:pic>
      </p:grpSp>
      <p:sp>
        <p:nvSpPr>
          <p:cNvPr id="1040" name="Freeform 16"/>
          <p:cNvSpPr/>
          <p:nvPr/>
        </p:nvSpPr>
        <p:spPr bwMode="gray">
          <a:xfrm rot="185663">
            <a:off x="859102" y="438805"/>
            <a:ext cx="8876251" cy="1295162"/>
          </a:xfrm>
          <a:custGeom>
            <a:avLst/>
            <a:gdLst>
              <a:gd name="T0" fmla="*/ 5376 w 5376"/>
              <a:gd name="T1" fmla="*/ 942 h 1383"/>
              <a:gd name="T2" fmla="*/ 5376 w 5376"/>
              <a:gd name="T3" fmla="*/ 1137 h 1383"/>
              <a:gd name="T4" fmla="*/ 2235 w 5376"/>
              <a:gd name="T5" fmla="*/ 911 h 1383"/>
              <a:gd name="T6" fmla="*/ 0 w 5376"/>
              <a:gd name="T7" fmla="*/ 834 h 1383"/>
              <a:gd name="T8" fmla="*/ 2481 w 5376"/>
              <a:gd name="T9" fmla="*/ 720 h 1383"/>
              <a:gd name="T10" fmla="*/ 5376 w 5376"/>
              <a:gd name="T11" fmla="*/ 942 h 1383"/>
            </a:gdLst>
            <a:ahLst/>
            <a:cxnLst>
              <a:cxn ang="0">
                <a:pos x="T0" y="T1"/>
              </a:cxn>
              <a:cxn ang="0">
                <a:pos x="T2" y="T3"/>
              </a:cxn>
              <a:cxn ang="0">
                <a:pos x="T4" y="T5"/>
              </a:cxn>
              <a:cxn ang="0">
                <a:pos x="T6" y="T7"/>
              </a:cxn>
              <a:cxn ang="0">
                <a:pos x="T8" y="T9"/>
              </a:cxn>
              <a:cxn ang="0">
                <a:pos x="T10" y="T11"/>
              </a:cxn>
            </a:cxnLst>
            <a:rect l="0" t="0" r="r" b="b"/>
            <a:pathLst>
              <a:path w="5376" h="1383">
                <a:moveTo>
                  <a:pt x="5376" y="942"/>
                </a:moveTo>
                <a:lnTo>
                  <a:pt x="5376" y="1137"/>
                </a:lnTo>
                <a:cubicBezTo>
                  <a:pt x="5376" y="1137"/>
                  <a:pt x="4224" y="21"/>
                  <a:pt x="2235" y="911"/>
                </a:cubicBezTo>
                <a:cubicBezTo>
                  <a:pt x="1185" y="1380"/>
                  <a:pt x="0" y="834"/>
                  <a:pt x="0" y="834"/>
                </a:cubicBezTo>
                <a:cubicBezTo>
                  <a:pt x="41" y="802"/>
                  <a:pt x="1179" y="1383"/>
                  <a:pt x="2481" y="720"/>
                </a:cubicBezTo>
                <a:cubicBezTo>
                  <a:pt x="4155" y="0"/>
                  <a:pt x="5376" y="942"/>
                  <a:pt x="5376" y="942"/>
                </a:cubicBezTo>
                <a:close/>
              </a:path>
            </a:pathLst>
          </a:custGeom>
          <a:solidFill>
            <a:schemeClr val="accent1">
              <a:alpha val="2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95"/>
          </a:p>
        </p:txBody>
      </p:sp>
      <p:sp>
        <p:nvSpPr>
          <p:cNvPr id="1041" name="Freeform 17"/>
          <p:cNvSpPr/>
          <p:nvPr/>
        </p:nvSpPr>
        <p:spPr bwMode="gray">
          <a:xfrm rot="185500">
            <a:off x="347691" y="305038"/>
            <a:ext cx="9385974" cy="1433930"/>
          </a:xfrm>
          <a:custGeom>
            <a:avLst/>
            <a:gdLst>
              <a:gd name="T0" fmla="*/ 2468 w 5324"/>
              <a:gd name="T1" fmla="*/ 868 h 1531"/>
              <a:gd name="T2" fmla="*/ 18 w 5324"/>
              <a:gd name="T3" fmla="*/ 867 h 1531"/>
              <a:gd name="T4" fmla="*/ 2578 w 5324"/>
              <a:gd name="T5" fmla="*/ 744 h 1531"/>
              <a:gd name="T6" fmla="*/ 5324 w 5324"/>
              <a:gd name="T7" fmla="*/ 771 h 1531"/>
              <a:gd name="T8" fmla="*/ 5324 w 5324"/>
              <a:gd name="T9" fmla="*/ 980 h 1531"/>
              <a:gd name="T10" fmla="*/ 2464 w 5324"/>
              <a:gd name="T11" fmla="*/ 872 h 1531"/>
            </a:gdLst>
            <a:ahLst/>
            <a:cxnLst>
              <a:cxn ang="0">
                <a:pos x="T0" y="T1"/>
              </a:cxn>
              <a:cxn ang="0">
                <a:pos x="T2" y="T3"/>
              </a:cxn>
              <a:cxn ang="0">
                <a:pos x="T4" y="T5"/>
              </a:cxn>
              <a:cxn ang="0">
                <a:pos x="T6" y="T7"/>
              </a:cxn>
              <a:cxn ang="0">
                <a:pos x="T8" y="T9"/>
              </a:cxn>
              <a:cxn ang="0">
                <a:pos x="T10" y="T11"/>
              </a:cxn>
            </a:cxnLst>
            <a:rect l="0" t="0" r="r" b="b"/>
            <a:pathLst>
              <a:path w="5324" h="1531">
                <a:moveTo>
                  <a:pt x="2468" y="868"/>
                </a:moveTo>
                <a:cubicBezTo>
                  <a:pt x="1212" y="1531"/>
                  <a:pt x="0" y="888"/>
                  <a:pt x="18" y="867"/>
                </a:cubicBezTo>
                <a:cubicBezTo>
                  <a:pt x="36" y="846"/>
                  <a:pt x="1311" y="1455"/>
                  <a:pt x="2578" y="744"/>
                </a:cubicBezTo>
                <a:cubicBezTo>
                  <a:pt x="4148" y="0"/>
                  <a:pt x="5324" y="771"/>
                  <a:pt x="5324" y="771"/>
                </a:cubicBezTo>
                <a:lnTo>
                  <a:pt x="5324" y="980"/>
                </a:lnTo>
                <a:cubicBezTo>
                  <a:pt x="5252" y="864"/>
                  <a:pt x="4040" y="96"/>
                  <a:pt x="2464" y="872"/>
                </a:cubicBezTo>
              </a:path>
            </a:pathLst>
          </a:cu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95"/>
          </a:p>
        </p:txBody>
      </p:sp>
      <p:sp>
        <p:nvSpPr>
          <p:cNvPr id="1042" name="Freeform 18"/>
          <p:cNvSpPr/>
          <p:nvPr/>
        </p:nvSpPr>
        <p:spPr bwMode="gray">
          <a:xfrm rot="188783">
            <a:off x="779773" y="331292"/>
            <a:ext cx="8960643" cy="1408926"/>
          </a:xfrm>
          <a:custGeom>
            <a:avLst/>
            <a:gdLst>
              <a:gd name="T0" fmla="*/ 5082 w 5083"/>
              <a:gd name="T1" fmla="*/ 912 h 1504"/>
              <a:gd name="T2" fmla="*/ 5083 w 5083"/>
              <a:gd name="T3" fmla="*/ 1068 h 1504"/>
              <a:gd name="T4" fmla="*/ 2288 w 5083"/>
              <a:gd name="T5" fmla="*/ 880 h 1504"/>
              <a:gd name="T6" fmla="*/ 6 w 5083"/>
              <a:gd name="T7" fmla="*/ 940 h 1504"/>
              <a:gd name="T8" fmla="*/ 2250 w 5083"/>
              <a:gd name="T9" fmla="*/ 832 h 1504"/>
              <a:gd name="T10" fmla="*/ 5082 w 5083"/>
              <a:gd name="T11" fmla="*/ 912 h 1504"/>
            </a:gdLst>
            <a:ahLst/>
            <a:cxnLst>
              <a:cxn ang="0">
                <a:pos x="T0" y="T1"/>
              </a:cxn>
              <a:cxn ang="0">
                <a:pos x="T2" y="T3"/>
              </a:cxn>
              <a:cxn ang="0">
                <a:pos x="T4" y="T5"/>
              </a:cxn>
              <a:cxn ang="0">
                <a:pos x="T6" y="T7"/>
              </a:cxn>
              <a:cxn ang="0">
                <a:pos x="T8" y="T9"/>
              </a:cxn>
              <a:cxn ang="0">
                <a:pos x="T10" y="T11"/>
              </a:cxn>
            </a:cxnLst>
            <a:rect l="0" t="0" r="r" b="b"/>
            <a:pathLst>
              <a:path w="5083" h="1504">
                <a:moveTo>
                  <a:pt x="5082" y="912"/>
                </a:moveTo>
                <a:lnTo>
                  <a:pt x="5083" y="1068"/>
                </a:lnTo>
                <a:cubicBezTo>
                  <a:pt x="5026" y="1020"/>
                  <a:pt x="3922" y="140"/>
                  <a:pt x="2288" y="880"/>
                </a:cubicBezTo>
                <a:cubicBezTo>
                  <a:pt x="1046" y="1504"/>
                  <a:pt x="11" y="947"/>
                  <a:pt x="6" y="940"/>
                </a:cubicBezTo>
                <a:cubicBezTo>
                  <a:pt x="0" y="932"/>
                  <a:pt x="1010" y="1416"/>
                  <a:pt x="2250" y="832"/>
                </a:cubicBezTo>
                <a:cubicBezTo>
                  <a:pt x="3853" y="0"/>
                  <a:pt x="5082" y="912"/>
                  <a:pt x="5082" y="912"/>
                </a:cubicBezTo>
                <a:close/>
              </a:path>
            </a:pathLst>
          </a:custGeom>
          <a:solidFill>
            <a:schemeClr val="accent1">
              <a:alpha val="67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95"/>
          </a:p>
        </p:txBody>
      </p:sp>
      <p:pic>
        <p:nvPicPr>
          <p:cNvPr id="1031" name="Picture 7" descr="1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0" y="0"/>
            <a:ext cx="2592493" cy="1592699"/>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2349447" y="120015"/>
            <a:ext cx="6886310" cy="90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en-US" altLang="zh-CN" smtClean="0"/>
          </a:p>
        </p:txBody>
      </p:sp>
      <p:sp>
        <p:nvSpPr>
          <p:cNvPr id="1027" name="Rectangle 3"/>
          <p:cNvSpPr>
            <a:spLocks noGrp="1" noChangeArrowheads="1"/>
          </p:cNvSpPr>
          <p:nvPr>
            <p:ph type="body" idx="1"/>
          </p:nvPr>
        </p:nvSpPr>
        <p:spPr bwMode="auto">
          <a:xfrm>
            <a:off x="486093" y="1356420"/>
            <a:ext cx="8749665" cy="356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ltLang="zh-CN" smtClean="0"/>
          </a:p>
        </p:txBody>
      </p:sp>
      <p:sp>
        <p:nvSpPr>
          <p:cNvPr id="1028" name="Rectangle 4"/>
          <p:cNvSpPr>
            <a:spLocks noGrp="1" noChangeArrowheads="1"/>
          </p:cNvSpPr>
          <p:nvPr>
            <p:ph type="dt" sz="half" idx="2"/>
          </p:nvPr>
        </p:nvSpPr>
        <p:spPr bwMode="auto">
          <a:xfrm>
            <a:off x="486093" y="5100638"/>
            <a:ext cx="2268432" cy="192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105">
                <a:ea typeface="宋体" panose="02010600030101010101" pitchFamily="2" charset="-122"/>
              </a:defRPr>
            </a:lvl1pPr>
          </a:lstStyle>
          <a:p>
            <a:endParaRPr lang="en-US" altLang="zh-CN"/>
          </a:p>
        </p:txBody>
      </p:sp>
      <p:sp>
        <p:nvSpPr>
          <p:cNvPr id="1029" name="Rectangle 5"/>
          <p:cNvSpPr>
            <a:spLocks noGrp="1" noChangeArrowheads="1"/>
          </p:cNvSpPr>
          <p:nvPr>
            <p:ph type="ftr" sz="quarter" idx="3"/>
          </p:nvPr>
        </p:nvSpPr>
        <p:spPr bwMode="auto">
          <a:xfrm>
            <a:off x="3321632" y="5100638"/>
            <a:ext cx="3078586" cy="192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105">
                <a:ea typeface="宋体" panose="02010600030101010101" pitchFamily="2" charset="-122"/>
              </a:defRPr>
            </a:lvl1pPr>
          </a:lstStyle>
          <a:p>
            <a:endParaRPr lang="en-US" altLang="zh-CN"/>
          </a:p>
        </p:txBody>
      </p:sp>
      <p:sp>
        <p:nvSpPr>
          <p:cNvPr id="1030" name="Rectangle 6"/>
          <p:cNvSpPr>
            <a:spLocks noGrp="1" noChangeArrowheads="1"/>
          </p:cNvSpPr>
          <p:nvPr>
            <p:ph type="sldNum" sz="quarter" idx="4"/>
          </p:nvPr>
        </p:nvSpPr>
        <p:spPr bwMode="auto">
          <a:xfrm>
            <a:off x="6967326" y="5100638"/>
            <a:ext cx="2268432" cy="192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105">
                <a:ea typeface="宋体" panose="02010600030101010101" pitchFamily="2" charset="-122"/>
              </a:defRPr>
            </a:lvl1pPr>
          </a:lstStyle>
          <a:p>
            <a:fld id="{C8698454-3F8D-48DA-AF3D-412F24D2A5A2}"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timing>
    <p:tnLst>
      <p:par>
        <p:cTn id="1" dur="indefinite" restart="never" nodeType="tmRoot"/>
      </p:par>
    </p:tnLst>
  </p:timing>
  <p:txStyles>
    <p:titleStyle>
      <a:lvl1pPr algn="l" rtl="0" eaLnBrk="1" fontAlgn="base" hangingPunct="1">
        <a:spcBef>
          <a:spcPct val="0"/>
        </a:spcBef>
        <a:spcAft>
          <a:spcPct val="0"/>
        </a:spcAft>
        <a:defRPr sz="2835" b="1">
          <a:solidFill>
            <a:schemeClr val="tx2"/>
          </a:solidFill>
          <a:latin typeface="+mj-lt"/>
          <a:ea typeface="+mj-ea"/>
          <a:cs typeface="+mj-cs"/>
        </a:defRPr>
      </a:lvl1pPr>
      <a:lvl2pPr algn="l" rtl="0" eaLnBrk="1" fontAlgn="base" hangingPunct="1">
        <a:spcBef>
          <a:spcPct val="0"/>
        </a:spcBef>
        <a:spcAft>
          <a:spcPct val="0"/>
        </a:spcAft>
        <a:defRPr sz="3600" b="1">
          <a:solidFill>
            <a:schemeClr val="tx2"/>
          </a:solidFill>
          <a:latin typeface="Arial" panose="020B0604020202020204" pitchFamily="34" charset="0"/>
        </a:defRPr>
      </a:lvl2pPr>
      <a:lvl3pPr algn="l" rtl="0" eaLnBrk="1" fontAlgn="base" hangingPunct="1">
        <a:spcBef>
          <a:spcPct val="0"/>
        </a:spcBef>
        <a:spcAft>
          <a:spcPct val="0"/>
        </a:spcAft>
        <a:defRPr sz="3600" b="1">
          <a:solidFill>
            <a:schemeClr val="tx2"/>
          </a:solidFill>
          <a:latin typeface="Arial" panose="020B0604020202020204" pitchFamily="34" charset="0"/>
        </a:defRPr>
      </a:lvl3pPr>
      <a:lvl4pPr algn="l" rtl="0" eaLnBrk="1" fontAlgn="base" hangingPunct="1">
        <a:spcBef>
          <a:spcPct val="0"/>
        </a:spcBef>
        <a:spcAft>
          <a:spcPct val="0"/>
        </a:spcAft>
        <a:defRPr sz="3600" b="1">
          <a:solidFill>
            <a:schemeClr val="tx2"/>
          </a:solidFill>
          <a:latin typeface="Arial" panose="020B0604020202020204" pitchFamily="34" charset="0"/>
        </a:defRPr>
      </a:lvl4pPr>
      <a:lvl5pPr algn="l" rtl="0" eaLnBrk="1" fontAlgn="base" hangingPunct="1">
        <a:spcBef>
          <a:spcPct val="0"/>
        </a:spcBef>
        <a:spcAft>
          <a:spcPct val="0"/>
        </a:spcAft>
        <a:defRPr sz="3600" b="1">
          <a:solidFill>
            <a:schemeClr val="tx2"/>
          </a:solidFill>
          <a:latin typeface="Arial" panose="020B0604020202020204" pitchFamily="34" charset="0"/>
        </a:defRPr>
      </a:lvl5pPr>
      <a:lvl6pPr marL="457200" algn="l" rtl="0" eaLnBrk="1" fontAlgn="base" hangingPunct="1">
        <a:spcBef>
          <a:spcPct val="0"/>
        </a:spcBef>
        <a:spcAft>
          <a:spcPct val="0"/>
        </a:spcAft>
        <a:defRPr sz="3600" b="1">
          <a:solidFill>
            <a:schemeClr val="tx2"/>
          </a:solidFill>
          <a:latin typeface="Arial" panose="020B0604020202020204" pitchFamily="34" charset="0"/>
        </a:defRPr>
      </a:lvl6pPr>
      <a:lvl7pPr marL="914400" algn="l" rtl="0" eaLnBrk="1" fontAlgn="base" hangingPunct="1">
        <a:spcBef>
          <a:spcPct val="0"/>
        </a:spcBef>
        <a:spcAft>
          <a:spcPct val="0"/>
        </a:spcAft>
        <a:defRPr sz="3600" b="1">
          <a:solidFill>
            <a:schemeClr val="tx2"/>
          </a:solidFill>
          <a:latin typeface="Arial" panose="020B0604020202020204" pitchFamily="34" charset="0"/>
        </a:defRPr>
      </a:lvl7pPr>
      <a:lvl8pPr marL="1371600" algn="l" rtl="0" eaLnBrk="1" fontAlgn="base" hangingPunct="1">
        <a:spcBef>
          <a:spcPct val="0"/>
        </a:spcBef>
        <a:spcAft>
          <a:spcPct val="0"/>
        </a:spcAft>
        <a:defRPr sz="3600" b="1">
          <a:solidFill>
            <a:schemeClr val="tx2"/>
          </a:solidFill>
          <a:latin typeface="Arial" panose="020B0604020202020204" pitchFamily="34" charset="0"/>
        </a:defRPr>
      </a:lvl8pPr>
      <a:lvl9pPr marL="1828800" algn="l" rtl="0" eaLnBrk="1" fontAlgn="base" hangingPunct="1">
        <a:spcBef>
          <a:spcPct val="0"/>
        </a:spcBef>
        <a:spcAft>
          <a:spcPct val="0"/>
        </a:spcAft>
        <a:defRPr sz="3600" b="1">
          <a:solidFill>
            <a:schemeClr val="tx2"/>
          </a:solidFill>
          <a:latin typeface="Arial" panose="020B0604020202020204" pitchFamily="34" charset="0"/>
        </a:defRPr>
      </a:lvl9pPr>
    </p:titleStyle>
    <p:bodyStyle>
      <a:lvl1pPr marL="269875" indent="-269875" algn="l" rtl="0" eaLnBrk="1" fontAlgn="base" hangingPunct="1">
        <a:spcBef>
          <a:spcPts val="75"/>
        </a:spcBef>
        <a:spcAft>
          <a:spcPct val="0"/>
        </a:spcAft>
        <a:buChar char="•"/>
        <a:defRPr sz="2520">
          <a:solidFill>
            <a:schemeClr val="tx1"/>
          </a:solidFill>
          <a:latin typeface="+mn-lt"/>
          <a:ea typeface="+mn-ea"/>
          <a:cs typeface="+mn-cs"/>
        </a:defRPr>
      </a:lvl1pPr>
      <a:lvl2pPr marL="584835" indent="-224790" algn="l" rtl="0" eaLnBrk="1" fontAlgn="base" hangingPunct="1">
        <a:spcBef>
          <a:spcPts val="75"/>
        </a:spcBef>
        <a:spcAft>
          <a:spcPct val="0"/>
        </a:spcAft>
        <a:buChar char="–"/>
        <a:defRPr sz="2205">
          <a:solidFill>
            <a:schemeClr val="tx1"/>
          </a:solidFill>
          <a:latin typeface="+mn-lt"/>
        </a:defRPr>
      </a:lvl2pPr>
      <a:lvl3pPr marL="900430" indent="-180340" algn="l" rtl="0" eaLnBrk="1" fontAlgn="base" hangingPunct="1">
        <a:spcBef>
          <a:spcPts val="75"/>
        </a:spcBef>
        <a:spcAft>
          <a:spcPct val="0"/>
        </a:spcAft>
        <a:buChar char="•"/>
        <a:defRPr sz="1890">
          <a:solidFill>
            <a:schemeClr val="tx1"/>
          </a:solidFill>
          <a:latin typeface="+mn-lt"/>
        </a:defRPr>
      </a:lvl3pPr>
      <a:lvl4pPr marL="1260475" indent="-180340" algn="l" rtl="0" eaLnBrk="1" fontAlgn="base" hangingPunct="1">
        <a:spcBef>
          <a:spcPts val="75"/>
        </a:spcBef>
        <a:spcAft>
          <a:spcPct val="0"/>
        </a:spcAft>
        <a:buChar char="–"/>
        <a:defRPr sz="1575">
          <a:solidFill>
            <a:schemeClr val="tx1"/>
          </a:solidFill>
          <a:latin typeface="+mn-lt"/>
        </a:defRPr>
      </a:lvl4pPr>
      <a:lvl5pPr marL="1620520" indent="-180340" algn="l" rtl="0" eaLnBrk="1" fontAlgn="base" hangingPunct="1">
        <a:spcBef>
          <a:spcPts val="75"/>
        </a:spcBef>
        <a:spcAft>
          <a:spcPct val="0"/>
        </a:spcAft>
        <a:buChar char="»"/>
        <a:defRPr sz="1575">
          <a:solidFill>
            <a:schemeClr val="tx1"/>
          </a:solidFill>
          <a:latin typeface="+mn-lt"/>
        </a:defRPr>
      </a:lvl5pPr>
      <a:lvl6pPr marL="1980565" indent="-180340" algn="l" rtl="0" eaLnBrk="1" fontAlgn="base" hangingPunct="1">
        <a:spcBef>
          <a:spcPts val="75"/>
        </a:spcBef>
        <a:spcAft>
          <a:spcPct val="0"/>
        </a:spcAft>
        <a:buChar char="»"/>
        <a:defRPr sz="1575">
          <a:solidFill>
            <a:schemeClr val="tx1"/>
          </a:solidFill>
          <a:latin typeface="+mn-lt"/>
        </a:defRPr>
      </a:lvl6pPr>
      <a:lvl7pPr marL="2340610" indent="-180340" algn="l" rtl="0" eaLnBrk="1" fontAlgn="base" hangingPunct="1">
        <a:spcBef>
          <a:spcPts val="75"/>
        </a:spcBef>
        <a:spcAft>
          <a:spcPct val="0"/>
        </a:spcAft>
        <a:buChar char="»"/>
        <a:defRPr sz="1575">
          <a:solidFill>
            <a:schemeClr val="tx1"/>
          </a:solidFill>
          <a:latin typeface="+mn-lt"/>
        </a:defRPr>
      </a:lvl7pPr>
      <a:lvl8pPr marL="2700655" indent="-180340" algn="l" rtl="0" eaLnBrk="1" fontAlgn="base" hangingPunct="1">
        <a:spcBef>
          <a:spcPts val="75"/>
        </a:spcBef>
        <a:spcAft>
          <a:spcPct val="0"/>
        </a:spcAft>
        <a:buChar char="»"/>
        <a:defRPr sz="1575">
          <a:solidFill>
            <a:schemeClr val="tx1"/>
          </a:solidFill>
          <a:latin typeface="+mn-lt"/>
        </a:defRPr>
      </a:lvl8pPr>
      <a:lvl9pPr marL="3060700" indent="-180340" algn="l" rtl="0" eaLnBrk="1" fontAlgn="base" hangingPunct="1">
        <a:spcBef>
          <a:spcPts val="75"/>
        </a:spcBef>
        <a:spcAft>
          <a:spcPct val="0"/>
        </a:spcAft>
        <a:buChar char="»"/>
        <a:defRPr sz="1575">
          <a:solidFill>
            <a:schemeClr val="tx1"/>
          </a:solidFill>
          <a:latin typeface="+mn-lt"/>
        </a:defRPr>
      </a:lvl9pPr>
    </p:bodyStyle>
    <p:otherStyle>
      <a:defPPr>
        <a:defRPr lang="zh-CN"/>
      </a:defPPr>
      <a:lvl1pPr marL="0" algn="l" defTabSz="720090" rtl="0" eaLnBrk="1" latinLnBrk="0" hangingPunct="1">
        <a:defRPr sz="1420" kern="1200">
          <a:solidFill>
            <a:schemeClr val="tx1"/>
          </a:solidFill>
          <a:latin typeface="+mn-lt"/>
          <a:ea typeface="+mn-ea"/>
          <a:cs typeface="+mn-cs"/>
        </a:defRPr>
      </a:lvl1pPr>
      <a:lvl2pPr marL="360045" algn="l" defTabSz="720090" rtl="0" eaLnBrk="1" latinLnBrk="0" hangingPunct="1">
        <a:defRPr sz="1420" kern="1200">
          <a:solidFill>
            <a:schemeClr val="tx1"/>
          </a:solidFill>
          <a:latin typeface="+mn-lt"/>
          <a:ea typeface="+mn-ea"/>
          <a:cs typeface="+mn-cs"/>
        </a:defRPr>
      </a:lvl2pPr>
      <a:lvl3pPr marL="720090" algn="l" defTabSz="720090" rtl="0" eaLnBrk="1" latinLnBrk="0" hangingPunct="1">
        <a:defRPr sz="1420" kern="1200">
          <a:solidFill>
            <a:schemeClr val="tx1"/>
          </a:solidFill>
          <a:latin typeface="+mn-lt"/>
          <a:ea typeface="+mn-ea"/>
          <a:cs typeface="+mn-cs"/>
        </a:defRPr>
      </a:lvl3pPr>
      <a:lvl4pPr marL="1080135" algn="l" defTabSz="720090" rtl="0" eaLnBrk="1" latinLnBrk="0" hangingPunct="1">
        <a:defRPr sz="1420" kern="1200">
          <a:solidFill>
            <a:schemeClr val="tx1"/>
          </a:solidFill>
          <a:latin typeface="+mn-lt"/>
          <a:ea typeface="+mn-ea"/>
          <a:cs typeface="+mn-cs"/>
        </a:defRPr>
      </a:lvl4pPr>
      <a:lvl5pPr marL="1440180" algn="l" defTabSz="720090" rtl="0" eaLnBrk="1" latinLnBrk="0" hangingPunct="1">
        <a:defRPr sz="1420" kern="1200">
          <a:solidFill>
            <a:schemeClr val="tx1"/>
          </a:solidFill>
          <a:latin typeface="+mn-lt"/>
          <a:ea typeface="+mn-ea"/>
          <a:cs typeface="+mn-cs"/>
        </a:defRPr>
      </a:lvl5pPr>
      <a:lvl6pPr marL="1800225" algn="l" defTabSz="720090" rtl="0" eaLnBrk="1" latinLnBrk="0" hangingPunct="1">
        <a:defRPr sz="1420" kern="1200">
          <a:solidFill>
            <a:schemeClr val="tx1"/>
          </a:solidFill>
          <a:latin typeface="+mn-lt"/>
          <a:ea typeface="+mn-ea"/>
          <a:cs typeface="+mn-cs"/>
        </a:defRPr>
      </a:lvl6pPr>
      <a:lvl7pPr marL="2160270" algn="l" defTabSz="720090" rtl="0" eaLnBrk="1" latinLnBrk="0" hangingPunct="1">
        <a:defRPr sz="1420" kern="1200">
          <a:solidFill>
            <a:schemeClr val="tx1"/>
          </a:solidFill>
          <a:latin typeface="+mn-lt"/>
          <a:ea typeface="+mn-ea"/>
          <a:cs typeface="+mn-cs"/>
        </a:defRPr>
      </a:lvl7pPr>
      <a:lvl8pPr marL="2520315" algn="l" defTabSz="720090" rtl="0" eaLnBrk="1" latinLnBrk="0" hangingPunct="1">
        <a:defRPr sz="1420" kern="1200">
          <a:solidFill>
            <a:schemeClr val="tx1"/>
          </a:solidFill>
          <a:latin typeface="+mn-lt"/>
          <a:ea typeface="+mn-ea"/>
          <a:cs typeface="+mn-cs"/>
        </a:defRPr>
      </a:lvl8pPr>
      <a:lvl9pPr marL="2880360" algn="l" defTabSz="720090" rtl="0" eaLnBrk="1" latinLnBrk="0" hangingPunct="1">
        <a:defRPr sz="14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33.xml"/><Relationship Id="rId3" Type="http://schemas.openxmlformats.org/officeDocument/2006/relationships/image" Target="../media/image11.png"/><Relationship Id="rId2" Type="http://schemas.microsoft.com/office/2007/relationships/media" Target="file:///D:\Desktop\&#20381;&#27861;&#27835;&#26657;\&#38899;&#20048;\&#28165;&#26216;%20-%20&#25552;&#31070;&#37266;&#33041;&#30340;&#27468;&#26354;.mp3" TargetMode="External"/><Relationship Id="rId1" Type="http://schemas.openxmlformats.org/officeDocument/2006/relationships/audio" Target="file:///D:\Desktop\&#20381;&#27861;&#27835;&#26657;\&#38899;&#20048;\&#28165;&#26216;%20-%20&#25552;&#31070;&#37266;&#33041;&#30340;&#27468;&#26354;.mp3" TargetMode="Externa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microsoft.com/office/2007/relationships/hdphoto"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40.jpeg"/><Relationship Id="rId2" Type="http://schemas.openxmlformats.org/officeDocument/2006/relationships/image" Target="../media/image39.GIF"/><Relationship Id="rId1" Type="http://schemas.openxmlformats.org/officeDocument/2006/relationships/image" Target="../media/image3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hyperlink" Target="http://v.ku6.com/show/ZHfmJUZBVLVQ748H.html?from=my" TargetMode="External"/><Relationship Id="rId3" Type="http://schemas.openxmlformats.org/officeDocument/2006/relationships/image" Target="../media/image42.png"/><Relationship Id="rId2" Type="http://schemas.openxmlformats.org/officeDocument/2006/relationships/image" Target="../media/image25.png"/><Relationship Id="rId1" Type="http://schemas.openxmlformats.org/officeDocument/2006/relationships/image" Target="../media/image41.jpe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image" Target="../media/image4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51.jpeg"/><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hyperlink" Target="http://www.iqiyi.com/w_19rr1bb725.html" TargetMode="Externa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2.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55.jpeg"/><Relationship Id="rId3" Type="http://schemas.openxmlformats.org/officeDocument/2006/relationships/image" Target="../media/image54.jpeg"/><Relationship Id="rId2" Type="http://schemas.openxmlformats.org/officeDocument/2006/relationships/image" Target="../media/image25.png"/><Relationship Id="rId1" Type="http://schemas.openxmlformats.org/officeDocument/2006/relationships/image" Target="../media/image53.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1.png"/><Relationship Id="rId6" Type="http://schemas.microsoft.com/office/2007/relationships/media" Target="file:///D:\Desktop\&#20381;&#27861;&#27835;&#26657;\&#38899;&#20048;\&#38647;&#35834;&#20799;%20-%20&#25105;&#30340;&#38050;&#29748;&#24456;&#31616;&#21333;.mp3" TargetMode="External"/><Relationship Id="rId5" Type="http://schemas.openxmlformats.org/officeDocument/2006/relationships/audio" Target="file:///D:\Desktop\&#20381;&#27861;&#27835;&#26657;\&#38899;&#20048;\&#38647;&#35834;&#20799;%20-%20&#25105;&#30340;&#38050;&#29748;&#24456;&#31616;&#21333;.mp3" TargetMode="External"/><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57.png"/><Relationship Id="rId1"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58.GIF"/><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4.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61.GIF"/><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4.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17.png"/><Relationship Id="rId1" Type="http://schemas.openxmlformats.org/officeDocument/2006/relationships/image" Target="../media/image16.pn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tags" Target="../tags/tag5.xml"/><Relationship Id="rId7" Type="http://schemas.openxmlformats.org/officeDocument/2006/relationships/image" Target="../media/image68.GIF"/><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image" Target="../media/image62.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image" Target="../media/image69.jpe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3.xml"/><Relationship Id="rId3" Type="http://schemas.openxmlformats.org/officeDocument/2006/relationships/image" Target="../media/image72.GIF"/><Relationship Id="rId2" Type="http://schemas.openxmlformats.org/officeDocument/2006/relationships/image" Target="../media/image17.png"/><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image" Target="../media/image18.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29.GIF"/><Relationship Id="rId3" Type="http://schemas.openxmlformats.org/officeDocument/2006/relationships/hyperlink" Target="http://www.56.com/u25/v_MTM1MzM3NDE0.html" TargetMode="External"/><Relationship Id="rId2" Type="http://schemas.openxmlformats.org/officeDocument/2006/relationships/image" Target="../media/image28.jpe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17320" y="4284345"/>
            <a:ext cx="8004810" cy="583565"/>
          </a:xfrm>
          <a:prstGeom prst="rect">
            <a:avLst/>
          </a:prstGeom>
          <a:noFill/>
        </p:spPr>
        <p:txBody>
          <a:bodyPr wrap="square" rtlCol="0">
            <a:spAutoFit/>
            <a:scene3d>
              <a:camera prst="orthographicFront"/>
              <a:lightRig rig="threePt" dir="t"/>
            </a:scene3d>
          </a:bodyPr>
          <a:p>
            <a:r>
              <a:rPr lang="zh-CN" altLang="en-US" sz="3200">
                <a:solidFill>
                  <a:schemeClr val="tx1"/>
                </a:solidFill>
                <a:effectLst>
                  <a:outerShdw blurRad="38100" dist="19050" dir="2700000" algn="tl" rotWithShape="0">
                    <a:schemeClr val="dk1">
                      <a:alpha val="40000"/>
                    </a:schemeClr>
                  </a:outerShdw>
                </a:effectLst>
                <a:latin typeface="隶书" panose="02010509060101010101" charset="-122"/>
                <a:ea typeface="隶书" panose="02010509060101010101" charset="-122"/>
              </a:rPr>
              <a:t>指缝很宽，时间太瘦，悄悄从指缝间溜走</a:t>
            </a:r>
            <a:endParaRPr lang="zh-CN" altLang="en-US" sz="3200">
              <a:solidFill>
                <a:schemeClr val="tx1"/>
              </a:solidFill>
              <a:effectLst>
                <a:outerShdw blurRad="38100" dist="19050" dir="2700000" algn="tl" rotWithShape="0">
                  <a:schemeClr val="dk1">
                    <a:alpha val="40000"/>
                  </a:schemeClr>
                </a:outerShdw>
              </a:effectLst>
              <a:latin typeface="隶书" panose="02010509060101010101" charset="-122"/>
              <a:ea typeface="隶书" panose="02010509060101010101" charset="-122"/>
            </a:endParaRPr>
          </a:p>
        </p:txBody>
      </p:sp>
      <p:pic>
        <p:nvPicPr>
          <p:cNvPr id="3" name="清晨 - 提神醒脑的歌曲">
            <a:hlinkClick r:id="" action="ppaction://media"/>
          </p:cNvPr>
          <p:cNvPicPr/>
          <p:nvPr>
            <a:audioFile r:link="rId1"/>
            <p:extLst>
              <p:ext uri="{DAA4B4D4-6D71-4841-9C94-3DE7FCFB9230}">
                <p14:media xmlns:p14="http://schemas.microsoft.com/office/powerpoint/2010/main" r:link="rId2"/>
              </p:ext>
            </p:extLst>
          </p:nvPr>
        </p:nvPicPr>
        <p:blipFill>
          <a:blip r:embed="rId3"/>
          <a:stretch>
            <a:fillRect/>
          </a:stretch>
        </p:blipFill>
        <p:spPr>
          <a:xfrm>
            <a:off x="179705" y="4867910"/>
            <a:ext cx="412750" cy="412750"/>
          </a:xfrm>
          <a:prstGeom prst="rect">
            <a:avLst/>
          </a:prstGeom>
        </p:spPr>
      </p:pic>
      <p:sp>
        <p:nvSpPr>
          <p:cNvPr id="4" name="文本框 3"/>
          <p:cNvSpPr txBox="1"/>
          <p:nvPr/>
        </p:nvSpPr>
        <p:spPr>
          <a:xfrm>
            <a:off x="1647825" y="3622040"/>
            <a:ext cx="8004810" cy="213995"/>
          </a:xfrm>
          <a:prstGeom prst="rect">
            <a:avLst/>
          </a:prstGeom>
          <a:noFill/>
        </p:spPr>
        <p:txBody>
          <a:bodyPr wrap="square" rtlCol="0">
            <a:spAutoFit/>
          </a:bodyPr>
          <a:p>
            <a:r>
              <a:rPr lang="zh-CN" altLang="en-US" sz="800">
                <a:noFill/>
                <a:latin typeface="隶书" panose="02010509060101010101" charset="-122"/>
                <a:ea typeface="隶书" panose="02010509060101010101" charset="-122"/>
              </a:rPr>
              <a:t>指缝很宽，时间太瘦，悄悄从指缝间溜走</a:t>
            </a:r>
            <a:endParaRPr lang="zh-CN" altLang="en-US" sz="800">
              <a:noFill/>
              <a:latin typeface="隶书" panose="02010509060101010101" charset="-122"/>
              <a:ea typeface="隶书" panose="020105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19009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7" presetClass="entr" presetSubtype="4"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0" fill="hold"/>
                                        <p:tgtEl>
                                          <p:spTgt spid="4"/>
                                        </p:tgtEl>
                                        <p:attrNameLst>
                                          <p:attrName>ppt_x</p:attrName>
                                        </p:attrNameLst>
                                      </p:cBhvr>
                                      <p:tavLst>
                                        <p:tav tm="0">
                                          <p:val>
                                            <p:strVal val="#ppt_x"/>
                                          </p:val>
                                        </p:tav>
                                        <p:tav tm="100000">
                                          <p:val>
                                            <p:strVal val="#ppt_x"/>
                                          </p:val>
                                        </p:tav>
                                      </p:tavLst>
                                    </p:anim>
                                    <p:anim calcmode="lin" valueType="num">
                                      <p:cBhvr additive="base">
                                        <p:cTn id="12" dur="5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7" presetClass="entr" presetSubtype="4" fill="hold" grpId="1"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0" fill="hold"/>
                                        <p:tgtEl>
                                          <p:spTgt spid="2"/>
                                        </p:tgtEl>
                                        <p:attrNameLst>
                                          <p:attrName>ppt_x</p:attrName>
                                        </p:attrNameLst>
                                      </p:cBhvr>
                                      <p:tavLst>
                                        <p:tav tm="0">
                                          <p:val>
                                            <p:strVal val="#ppt_x"/>
                                          </p:val>
                                        </p:tav>
                                        <p:tav tm="100000">
                                          <p:val>
                                            <p:strVal val="#ppt_x"/>
                                          </p:val>
                                        </p:tav>
                                      </p:tavLst>
                                    </p:anim>
                                    <p:anim calcmode="lin" valueType="num">
                                      <p:cBhvr additive="base">
                                        <p:cTn id="18"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p:cTn id="19"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bldLst>
      <p:bldP spid="2" grpId="1"/>
      <p:bldP spid="4"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QQ截图20170722003753"/>
          <p:cNvPicPr>
            <a:picLocks noChangeAspect="1"/>
          </p:cNvPicPr>
          <p:nvPr/>
        </p:nvPicPr>
        <p:blipFill>
          <a:blip r:embed="rId1"/>
          <a:stretch>
            <a:fillRect/>
          </a:stretch>
        </p:blipFill>
        <p:spPr>
          <a:xfrm rot="21180000">
            <a:off x="132715" y="304165"/>
            <a:ext cx="7003415" cy="2667635"/>
          </a:xfrm>
          <a:prstGeom prst="rect">
            <a:avLst/>
          </a:prstGeom>
          <a:ln w="28575" cmpd="sng">
            <a:solidFill>
              <a:schemeClr val="accent1">
                <a:shade val="50000"/>
              </a:schemeClr>
            </a:solidFill>
            <a:prstDash val="lgDash"/>
          </a:ln>
        </p:spPr>
      </p:pic>
      <p:pic>
        <p:nvPicPr>
          <p:cNvPr id="3" name="图片 2" descr="QQ截图20170722003729"/>
          <p:cNvPicPr>
            <a:picLocks noChangeAspect="1"/>
          </p:cNvPicPr>
          <p:nvPr/>
        </p:nvPicPr>
        <p:blipFill>
          <a:blip r:embed="rId2"/>
          <a:stretch>
            <a:fillRect/>
          </a:stretch>
        </p:blipFill>
        <p:spPr>
          <a:xfrm rot="360000">
            <a:off x="3868420" y="153670"/>
            <a:ext cx="5236845" cy="2900680"/>
          </a:xfrm>
          <a:prstGeom prst="rect">
            <a:avLst/>
          </a:prstGeom>
          <a:ln w="28575" cmpd="thickThin">
            <a:solidFill>
              <a:schemeClr val="accent1">
                <a:shade val="50000"/>
              </a:schemeClr>
            </a:solidFill>
            <a:prstDash val="solid"/>
          </a:ln>
        </p:spPr>
      </p:pic>
      <p:pic>
        <p:nvPicPr>
          <p:cNvPr id="8" name="图片 7" descr="QQ截图20170722003932"/>
          <p:cNvPicPr>
            <a:picLocks noChangeAspect="1"/>
          </p:cNvPicPr>
          <p:nvPr/>
        </p:nvPicPr>
        <p:blipFill>
          <a:blip r:embed="rId3"/>
          <a:stretch>
            <a:fillRect/>
          </a:stretch>
        </p:blipFill>
        <p:spPr>
          <a:xfrm rot="21120000">
            <a:off x="116840" y="2787015"/>
            <a:ext cx="5585460" cy="2122170"/>
          </a:xfrm>
          <a:prstGeom prst="rect">
            <a:avLst/>
          </a:prstGeom>
          <a:ln w="28575" cmpd="dbl">
            <a:solidFill>
              <a:srgbClr val="FF0000"/>
            </a:solidFill>
            <a:prstDash val="lgDash"/>
          </a:ln>
        </p:spPr>
      </p:pic>
      <p:pic>
        <p:nvPicPr>
          <p:cNvPr id="6" name="图片 5" descr="QQ截图20170722003904"/>
          <p:cNvPicPr>
            <a:picLocks noChangeAspect="1"/>
          </p:cNvPicPr>
          <p:nvPr/>
        </p:nvPicPr>
        <p:blipFill>
          <a:blip r:embed="rId4"/>
          <a:stretch>
            <a:fillRect/>
          </a:stretch>
        </p:blipFill>
        <p:spPr>
          <a:xfrm rot="300000">
            <a:off x="3729990" y="2330450"/>
            <a:ext cx="5692775" cy="2788285"/>
          </a:xfrm>
          <a:prstGeom prst="rect">
            <a:avLst/>
          </a:prstGeom>
          <a:ln w="28575" cmpd="sng">
            <a:solidFill>
              <a:schemeClr val="accent1">
                <a:shade val="50000"/>
              </a:schemeClr>
            </a:solidFill>
            <a:prstDash val="lgDash"/>
          </a:ln>
        </p:spPr>
      </p:pic>
      <p:pic>
        <p:nvPicPr>
          <p:cNvPr id="7" name="图片 6" descr="QQ截图20170722003920"/>
          <p:cNvPicPr>
            <a:picLocks noChangeAspect="1"/>
          </p:cNvPicPr>
          <p:nvPr/>
        </p:nvPicPr>
        <p:blipFill>
          <a:blip r:embed="rId5"/>
          <a:stretch>
            <a:fillRect/>
          </a:stretch>
        </p:blipFill>
        <p:spPr>
          <a:xfrm rot="21360000">
            <a:off x="1344295" y="951230"/>
            <a:ext cx="6424930" cy="3498215"/>
          </a:xfrm>
          <a:prstGeom prst="rect">
            <a:avLst/>
          </a:prstGeom>
          <a:ln w="28575" cmpd="dbl">
            <a:solidFill>
              <a:schemeClr val="accent1">
                <a:shade val="50000"/>
              </a:schemeClr>
            </a:solidFill>
            <a:prstDash val="solid"/>
          </a:ln>
        </p:spPr>
      </p:pic>
      <p:pic>
        <p:nvPicPr>
          <p:cNvPr id="5" name="图片 4" descr="QQ截图20170722003802"/>
          <p:cNvPicPr>
            <a:picLocks noChangeAspect="1"/>
          </p:cNvPicPr>
          <p:nvPr/>
        </p:nvPicPr>
        <p:blipFill>
          <a:blip r:embed="rId6">
            <a:extLst>
              <a:ext uri="{BEBA8EAE-BF5A-486C-A8C5-ECC9F3942E4B}">
                <a14:imgProps xmlns:a14="http://schemas.microsoft.com/office/drawing/2010/main">
                  <a14:imgLayer r:embed="rId7"/>
                </a14:imgProps>
              </a:ext>
            </a:extLst>
          </a:blip>
          <a:srcRect/>
          <a:stretch>
            <a:fillRect/>
          </a:stretch>
        </p:blipFill>
        <p:spPr>
          <a:xfrm>
            <a:off x="729615" y="1504315"/>
            <a:ext cx="8262620" cy="23926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0" dur="1000" fill="hold"/>
                                        <p:tgtEl>
                                          <p:spTgt spid="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22" dur="1000" fill="hold"/>
                                        <p:tgtEl>
                                          <p:spTgt spid="3"/>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34" dur="1000" fill="hold"/>
                                        <p:tgtEl>
                                          <p:spTgt spid="8"/>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46" dur="1000" fill="hold"/>
                                        <p:tgtEl>
                                          <p:spTgt spid="6"/>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8" presetClass="entr" presetSubtype="16"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diamond(in)">
                                      <p:cBhvr>
                                        <p:cTn id="55" dur="20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7" presetClass="entr" presetSubtype="4"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 calcmode="lin" valueType="num">
                                      <p:cBhvr additive="base">
                                        <p:cTn id="60" dur="5000" fill="hold"/>
                                        <p:tgtEl>
                                          <p:spTgt spid="5"/>
                                        </p:tgtEl>
                                        <p:attrNameLst>
                                          <p:attrName>ppt_x</p:attrName>
                                        </p:attrNameLst>
                                      </p:cBhvr>
                                      <p:tavLst>
                                        <p:tav tm="0">
                                          <p:val>
                                            <p:strVal val="#ppt_x"/>
                                          </p:val>
                                        </p:tav>
                                        <p:tav tm="100000">
                                          <p:val>
                                            <p:strVal val="#ppt_x"/>
                                          </p:val>
                                        </p:tav>
                                      </p:tavLst>
                                    </p:anim>
                                    <p:anim calcmode="lin" valueType="num">
                                      <p:cBhvr additive="base">
                                        <p:cTn id="61" dur="5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QQ截图20170728005930"/>
          <p:cNvPicPr>
            <a:picLocks noChangeAspect="1"/>
          </p:cNvPicPr>
          <p:nvPr/>
        </p:nvPicPr>
        <p:blipFill>
          <a:blip r:embed="rId1"/>
          <a:stretch>
            <a:fillRect/>
          </a:stretch>
        </p:blipFill>
        <p:spPr>
          <a:xfrm>
            <a:off x="1351915" y="471170"/>
            <a:ext cx="7017385" cy="44577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pattFill prst="pct75">
          <a:fgClr>
            <a:schemeClr val="accent1"/>
          </a:fgClr>
          <a:bgClr>
            <a:srgbClr val="E64D1B"/>
          </a:bgClr>
        </a:pattFill>
        <a:effectLst/>
      </p:bgPr>
    </p:bg>
    <p:spTree>
      <p:nvGrpSpPr>
        <p:cNvPr id="1" name=""/>
        <p:cNvGrpSpPr/>
        <p:nvPr/>
      </p:nvGrpSpPr>
      <p:grpSpPr/>
      <p:pic>
        <p:nvPicPr>
          <p:cNvPr id="2" name="图片 1" descr="2017321847226204"/>
          <p:cNvPicPr>
            <a:picLocks noChangeAspect="1"/>
          </p:cNvPicPr>
          <p:nvPr/>
        </p:nvPicPr>
        <p:blipFill>
          <a:blip r:embed="rId1"/>
          <a:stretch>
            <a:fillRect/>
          </a:stretch>
        </p:blipFill>
        <p:spPr>
          <a:xfrm rot="20940000">
            <a:off x="1736725" y="953135"/>
            <a:ext cx="2139950" cy="2139950"/>
          </a:xfrm>
          <a:prstGeom prst="rect">
            <a:avLst/>
          </a:prstGeom>
        </p:spPr>
      </p:pic>
      <p:pic>
        <p:nvPicPr>
          <p:cNvPr id="4" name="图片 3" descr="7fc0001e78d8f1f46d1"/>
          <p:cNvPicPr>
            <a:picLocks noChangeAspect="1"/>
          </p:cNvPicPr>
          <p:nvPr/>
        </p:nvPicPr>
        <p:blipFill>
          <a:blip r:embed="rId2"/>
          <a:stretch>
            <a:fillRect/>
          </a:stretch>
        </p:blipFill>
        <p:spPr>
          <a:xfrm rot="420000">
            <a:off x="5057140" y="941070"/>
            <a:ext cx="2939415" cy="1651635"/>
          </a:xfrm>
          <a:prstGeom prst="rect">
            <a:avLst/>
          </a:prstGeom>
        </p:spPr>
      </p:pic>
      <p:pic>
        <p:nvPicPr>
          <p:cNvPr id="5" name="图片 4" descr="20170405054155492"/>
          <p:cNvPicPr>
            <a:picLocks noChangeAspect="1"/>
          </p:cNvPicPr>
          <p:nvPr/>
        </p:nvPicPr>
        <p:blipFill>
          <a:blip r:embed="rId3"/>
          <a:stretch>
            <a:fillRect/>
          </a:stretch>
        </p:blipFill>
        <p:spPr>
          <a:xfrm rot="21360000">
            <a:off x="2033905" y="862330"/>
            <a:ext cx="5653405" cy="31889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52"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Scale>
                                      <p:cBhvr>
                                        <p:cTn id="20"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5"/>
                                        </p:tgtEl>
                                        <p:attrNameLst>
                                          <p:attrName>ppt_x</p:attrName>
                                          <p:attrName>ppt_y</p:attrName>
                                        </p:attrNameLst>
                                      </p:cBhvr>
                                    </p:animMotion>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103630" y="1017270"/>
            <a:ext cx="7861935" cy="3717119"/>
          </a:xfrm>
          <a:prstGeom prst="round2DiagRect">
            <a:avLst/>
          </a:prstGeom>
          <a:solidFill>
            <a:srgbClr val="70C4BC"/>
          </a:solidFill>
          <a:ln w="38100">
            <a:solidFill>
              <a:schemeClr val="bg1"/>
            </a:solidFill>
          </a:ln>
          <a:effectLst>
            <a:outerShdw blurRad="63500" sx="102000" sy="102000" algn="ctr" rotWithShape="0">
              <a:prstClr val="black">
                <a:alpha val="40000"/>
              </a:prstClr>
            </a:outerShdw>
          </a:effectLst>
        </p:spPr>
        <p:txBody>
          <a:bodyPr wrap="square" rtlCol="0">
            <a:spAutoFit/>
          </a:bodyPr>
          <a:p>
            <a:pPr marL="342900" indent="-342900">
              <a:lnSpc>
                <a:spcPct val="150000"/>
              </a:lnSpc>
              <a:buFont typeface="Wingdings" panose="05000000000000000000" charset="0"/>
              <a:buChar char="Z"/>
            </a:pPr>
            <a:r>
              <a:rPr lang="en-US" altLang="zh-CN" sz="1400" b="1">
                <a:solidFill>
                  <a:srgbClr val="FFFF00"/>
                </a:solidFill>
                <a:sym typeface="+mn-ea"/>
              </a:rPr>
              <a:t> </a:t>
            </a:r>
            <a:r>
              <a:rPr lang="zh-CN" altLang="en-US" sz="1400" b="1">
                <a:solidFill>
                  <a:srgbClr val="FFFF00"/>
                </a:solidFill>
                <a:sym typeface="+mn-ea"/>
              </a:rPr>
              <a:t>华东师范大学社会学系博士</a:t>
            </a:r>
            <a:r>
              <a:rPr lang="en-US" altLang="zh-CN" sz="1400" b="1">
                <a:solidFill>
                  <a:srgbClr val="FFFF00"/>
                </a:solidFill>
                <a:sym typeface="+mn-ea"/>
              </a:rPr>
              <a:t>——</a:t>
            </a:r>
            <a:r>
              <a:rPr lang="zh-CN" altLang="en-US" sz="1400" b="1">
                <a:solidFill>
                  <a:srgbClr val="FFFF00"/>
                </a:solidFill>
                <a:sym typeface="+mn-ea"/>
              </a:rPr>
              <a:t>韩晓燕</a:t>
            </a:r>
            <a:endParaRPr lang="zh-CN" altLang="en-US" sz="1400" b="1">
              <a:solidFill>
                <a:srgbClr val="FFFF00"/>
              </a:solidFill>
              <a:sym typeface="+mn-ea"/>
            </a:endParaRPr>
          </a:p>
          <a:p>
            <a:pPr marL="0" indent="0">
              <a:lnSpc>
                <a:spcPct val="150000"/>
              </a:lnSpc>
              <a:buFont typeface="Wingdings" panose="05000000000000000000" charset="0"/>
              <a:buNone/>
            </a:pPr>
            <a:r>
              <a:rPr lang="zh-CN" altLang="en-US" sz="1400" b="1">
                <a:solidFill>
                  <a:srgbClr val="FFFF00"/>
                </a:solidFill>
                <a:sym typeface="+mn-ea"/>
              </a:rPr>
              <a:t>          </a:t>
            </a:r>
            <a:r>
              <a:rPr lang="zh-CN" altLang="en-US" sz="1400">
                <a:sym typeface="+mn-ea"/>
              </a:rPr>
              <a:t>事件中的暴力现象凸显出现在部分青少年缺乏处理冲突的合适方式。“在他们的想法中</a:t>
            </a:r>
            <a:endParaRPr lang="zh-CN" altLang="en-US" sz="1400">
              <a:sym typeface="+mn-ea"/>
            </a:endParaRPr>
          </a:p>
          <a:p>
            <a:pPr marL="0" indent="0">
              <a:lnSpc>
                <a:spcPct val="150000"/>
              </a:lnSpc>
              <a:buFont typeface="Wingdings" panose="05000000000000000000" charset="0"/>
              <a:buNone/>
            </a:pPr>
            <a:r>
              <a:rPr lang="zh-CN" altLang="en-US" sz="1400">
                <a:sym typeface="+mn-ea"/>
              </a:rPr>
              <a:t>      可能只有打架，而没有想到其他第二种方式来解决与他人发生的冲突。”</a:t>
            </a:r>
            <a:endParaRPr lang="zh-CN" altLang="en-US" sz="1400"/>
          </a:p>
          <a:p>
            <a:pPr marL="342900" indent="-342900">
              <a:lnSpc>
                <a:spcPct val="150000"/>
              </a:lnSpc>
              <a:buFont typeface="Wingdings" panose="05000000000000000000" charset="0"/>
              <a:buChar char="Z"/>
            </a:pPr>
            <a:r>
              <a:rPr lang="zh-CN" altLang="en-US" sz="1400">
                <a:sym typeface="+mn-ea"/>
              </a:rPr>
              <a:t>     如果学校一味地强调文化课成绩，而不注重提高学生的法律意识，即便有教育成果也是残缺的。法制教育应和文化学科建设联系起来，应在中小学开设法制教育课程，定期安排学生参与法制教育活动，聘请法制老师以具体的校园暴力案件说法，将其贯穿到教学当中，而不应单纯地以文化课的成绩作为对孩子的唯一评价标准。</a:t>
            </a:r>
            <a:endParaRPr lang="zh-CN" altLang="en-US" sz="1400"/>
          </a:p>
          <a:p>
            <a:pPr marL="342900" indent="-342900">
              <a:lnSpc>
                <a:spcPct val="150000"/>
              </a:lnSpc>
              <a:buFont typeface="Wingdings" panose="05000000000000000000" charset="0"/>
              <a:buChar char="Z"/>
            </a:pPr>
            <a:r>
              <a:rPr lang="zh-CN" altLang="en-US" sz="1400">
                <a:sym typeface="+mn-ea"/>
              </a:rPr>
              <a:t>   在许多中小学校还没有专职的心理辅导教师，国家应考虑在中小学开设心理辅导课程并配备专职的心理辅导教师。各级各类学校包括中小学，都应该尽快建立一套完善的心理和道德干预机制，预防因为心理疾病引发的过激事件发生。</a:t>
            </a:r>
            <a:endParaRPr lang="zh-CN" altLang="en-US" sz="1400" b="1">
              <a:latin typeface="楷体" panose="02010609060101010101" charset="-122"/>
              <a:ea typeface="楷体" panose="02010609060101010101" charset="-122"/>
            </a:endParaRPr>
          </a:p>
        </p:txBody>
      </p:sp>
    </p:spTree>
  </p:cSld>
  <p:clrMapOvr>
    <a:masterClrMapping/>
  </p:clrMapOvr>
  <p:transition advClick="0">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0" fill="hold"/>
                                        <p:tgtEl>
                                          <p:spTgt spid="3"/>
                                        </p:tgtEl>
                                        <p:attrNameLst>
                                          <p:attrName>ppt_x</p:attrName>
                                        </p:attrNameLst>
                                      </p:cBhvr>
                                      <p:tavLst>
                                        <p:tav tm="0">
                                          <p:val>
                                            <p:strVal val="#ppt_x"/>
                                          </p:val>
                                        </p:tav>
                                        <p:tav tm="100000">
                                          <p:val>
                                            <p:strVal val="#ppt_x"/>
                                          </p:val>
                                        </p:tav>
                                      </p:tavLst>
                                    </p:anim>
                                    <p:anim calcmode="lin" valueType="num">
                                      <p:cBhvr additive="base">
                                        <p:cTn id="8" dur="5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2490950384768300315"/>
          <p:cNvPicPr>
            <a:picLocks noChangeAspect="1"/>
          </p:cNvPicPr>
          <p:nvPr/>
        </p:nvPicPr>
        <p:blipFill>
          <a:blip r:embed="rId1"/>
          <a:stretch>
            <a:fillRect/>
          </a:stretch>
        </p:blipFill>
        <p:spPr>
          <a:xfrm>
            <a:off x="520700" y="1853565"/>
            <a:ext cx="3332480" cy="2687955"/>
          </a:xfrm>
          <a:prstGeom prst="rect">
            <a:avLst/>
          </a:prstGeom>
        </p:spPr>
      </p:pic>
      <p:sp>
        <p:nvSpPr>
          <p:cNvPr id="14" name="TextBox 54"/>
          <p:cNvSpPr txBox="1"/>
          <p:nvPr/>
        </p:nvSpPr>
        <p:spPr>
          <a:xfrm>
            <a:off x="4090670" y="1363345"/>
            <a:ext cx="5283200" cy="3323590"/>
          </a:xfrm>
          <a:prstGeom prst="rect">
            <a:avLst/>
          </a:prstGeom>
          <a:noFill/>
        </p:spPr>
        <p:txBody>
          <a:bodyPr wrap="square" lIns="0" tIns="0" rIns="0" bIns="0" rtlCol="0">
            <a:spAutoFit/>
          </a:bodyPr>
          <a:lstStyle/>
          <a:p>
            <a:pPr algn="just">
              <a:lnSpc>
                <a:spcPct val="150000"/>
              </a:lnSpc>
            </a:pPr>
            <a:r>
              <a:rPr lang="zh-CN" altLang="en-US" sz="1155"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sz="1800">
                <a:sym typeface="+mn-ea"/>
              </a:rPr>
              <a:t>近日一段长达4分52秒的视频在网上流传甚广，视频里是在一所中学的课堂上，一个女教师和一个戴眼镜的女生好像为什么事情发生争执，女教师在此后的几分钟之内，多次冲向该名女生怒煽其耳光，而且屡屡和女生发生拉扯和推搡，这段视频公布之后，立刻在网上引起强烈关注，经查实，这是沈阳165中学初三年级英语课上的一段情景，而打人的是该校的英语老师朱某，目前这位老师已经离职。</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6"/>
          <p:cNvSpPr>
            <a:spLocks noChangeArrowheads="1"/>
          </p:cNvSpPr>
          <p:nvPr/>
        </p:nvSpPr>
        <p:spPr bwMode="auto">
          <a:xfrm>
            <a:off x="1682750" y="294640"/>
            <a:ext cx="5886450" cy="805815"/>
          </a:xfrm>
          <a:prstGeom prst="rect">
            <a:avLst/>
          </a:prstGeom>
          <a:noFill/>
          <a:ln>
            <a:noFill/>
          </a:ln>
        </p:spPr>
        <p:txBody>
          <a:bodyPr wrap="square" lIns="68571" tIns="34285" rIns="68571" bIns="34285">
            <a:spAutoFit/>
          </a:bodyPr>
          <a:lstStyle/>
          <a:p>
            <a:pPr defTabSz="967740" fontAlgn="auto">
              <a:spcBef>
                <a:spcPts val="0"/>
              </a:spcBef>
              <a:spcAft>
                <a:spcPts val="0"/>
              </a:spcAft>
              <a:defRPr/>
            </a:pP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案例三：</a:t>
            </a:r>
            <a:r>
              <a:rPr lang="zh-CN" altLang="en-US" sz="2400">
                <a:latin typeface="微软雅黑" panose="020B0503020204020204" pitchFamily="34" charset="-122"/>
                <a:ea typeface="微软雅黑" panose="020B0503020204020204" pitchFamily="34" charset="-122"/>
                <a:sym typeface="+mn-ea"/>
              </a:rPr>
              <a:t>沈阳</a:t>
            </a:r>
            <a:r>
              <a:rPr lang="en-US" altLang="zh-CN" sz="2400">
                <a:latin typeface="微软雅黑" panose="020B0503020204020204" pitchFamily="34" charset="-122"/>
                <a:ea typeface="微软雅黑" panose="020B0503020204020204" pitchFamily="34" charset="-122"/>
                <a:sym typeface="+mn-ea"/>
              </a:rPr>
              <a:t>165</a:t>
            </a:r>
            <a:r>
              <a:rPr lang="zh-CN" altLang="en-US" sz="2400">
                <a:latin typeface="微软雅黑" panose="020B0503020204020204" pitchFamily="34" charset="-122"/>
                <a:ea typeface="微软雅黑" panose="020B0503020204020204" pitchFamily="34" charset="-122"/>
                <a:sym typeface="+mn-ea"/>
              </a:rPr>
              <a:t>学校老师殴打学生事件</a:t>
            </a:r>
            <a:endParaRPr lang="zh-CN" sz="2400">
              <a:latin typeface="微软雅黑" panose="020B0503020204020204" pitchFamily="34" charset="-122"/>
              <a:ea typeface="微软雅黑" panose="020B0503020204020204" pitchFamily="34" charset="-122"/>
            </a:endParaRPr>
          </a:p>
          <a:p>
            <a:pPr defTabSz="967740" fontAlgn="auto">
              <a:spcBef>
                <a:spcPts val="0"/>
              </a:spcBef>
              <a:spcAft>
                <a:spcPts val="0"/>
              </a:spcAft>
              <a:defRPr/>
            </a:pPr>
            <a:endParaRPr lang="zh-CN" altLang="en-US" sz="24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0" name="图片 29"/>
          <p:cNvPicPr>
            <a:picLocks noChangeAspect="1"/>
          </p:cNvPicPr>
          <p:nvPr/>
        </p:nvPicPr>
        <p:blipFill>
          <a:blip r:embed="rId2" cstate="screen"/>
          <a:stretch>
            <a:fillRect/>
          </a:stretch>
        </p:blipFill>
        <p:spPr>
          <a:xfrm flipV="1">
            <a:off x="1925955" y="821690"/>
            <a:ext cx="5130800" cy="279400"/>
          </a:xfrm>
          <a:prstGeom prst="rect">
            <a:avLst/>
          </a:prstGeom>
        </p:spPr>
      </p:pic>
      <p:sp>
        <p:nvSpPr>
          <p:cNvPr id="50" name="文本框 49"/>
          <p:cNvSpPr txBox="1"/>
          <p:nvPr/>
        </p:nvSpPr>
        <p:spPr>
          <a:xfrm>
            <a:off x="11197630" y="6012705"/>
            <a:ext cx="915635" cy="384721"/>
          </a:xfrm>
          <a:prstGeom prst="rect">
            <a:avLst/>
          </a:prstGeom>
          <a:noFill/>
        </p:spPr>
        <p:txBody>
          <a:bodyPr wrap="none" rtlCol="0">
            <a:spAutoFit/>
          </a:bodyPr>
          <a:lstStyle/>
          <a:p>
            <a:r>
              <a:rPr lang="zh-CN" altLang="en-US" dirty="0" smtClean="0"/>
              <a:t>延迟符</a:t>
            </a:r>
            <a:endParaRPr lang="zh-CN" altLang="en-US" dirty="0"/>
          </a:p>
        </p:txBody>
      </p:sp>
      <p:pic>
        <p:nvPicPr>
          <p:cNvPr id="3" name="图片 2" descr="QQ截图20170722010035"/>
          <p:cNvPicPr>
            <a:picLocks noChangeAspect="1"/>
          </p:cNvPicPr>
          <p:nvPr/>
        </p:nvPicPr>
        <p:blipFill>
          <a:blip r:embed="rId3"/>
          <a:stretch>
            <a:fillRect/>
          </a:stretch>
        </p:blipFill>
        <p:spPr>
          <a:xfrm>
            <a:off x="1510030" y="730250"/>
            <a:ext cx="5546725" cy="4321175"/>
          </a:xfrm>
          <a:prstGeom prst="rect">
            <a:avLst/>
          </a:prstGeom>
        </p:spPr>
      </p:pic>
      <p:grpSp>
        <p:nvGrpSpPr>
          <p:cNvPr id="59" name="组合 58"/>
          <p:cNvGrpSpPr/>
          <p:nvPr/>
        </p:nvGrpSpPr>
        <p:grpSpPr>
          <a:xfrm>
            <a:off x="8919709" y="4865910"/>
            <a:ext cx="402543" cy="402543"/>
            <a:chOff x="7008498" y="4342329"/>
            <a:chExt cx="656171" cy="656171"/>
          </a:xfrm>
        </p:grpSpPr>
        <p:grpSp>
          <p:nvGrpSpPr>
            <p:cNvPr id="68" name="组合 67"/>
            <p:cNvGrpSpPr/>
            <p:nvPr/>
          </p:nvGrpSpPr>
          <p:grpSpPr>
            <a:xfrm>
              <a:off x="7008498" y="4342329"/>
              <a:ext cx="656171" cy="656171"/>
              <a:chOff x="8415028" y="1301255"/>
              <a:chExt cx="1491176" cy="1491176"/>
            </a:xfrm>
            <a:solidFill>
              <a:srgbClr val="FFC000"/>
            </a:solidFill>
            <a:effectLst>
              <a:outerShdw blurRad="304800" dist="63500" dir="8100000" algn="tr" rotWithShape="0">
                <a:schemeClr val="tx1">
                  <a:alpha val="60000"/>
                </a:schemeClr>
              </a:outerShdw>
            </a:effectLst>
          </p:grpSpPr>
          <p:sp>
            <p:nvSpPr>
              <p:cNvPr id="80" name="椭圆 79"/>
              <p:cNvSpPr/>
              <p:nvPr/>
            </p:nvSpPr>
            <p:spPr>
              <a:xfrm>
                <a:off x="8415028" y="1301255"/>
                <a:ext cx="1491176" cy="14911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8440616" y="1326843"/>
                <a:ext cx="1440000" cy="144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7193414" y="4427385"/>
              <a:ext cx="286339" cy="498320"/>
              <a:chOff x="10990263" y="1525588"/>
              <a:chExt cx="1228725" cy="2138362"/>
            </a:xfrm>
            <a:solidFill>
              <a:schemeClr val="bg1"/>
            </a:solidFill>
            <a:effectLst/>
          </p:grpSpPr>
          <p:sp>
            <p:nvSpPr>
              <p:cNvPr id="78" name="Freeform 26"/>
              <p:cNvSpPr/>
              <p:nvPr/>
            </p:nvSpPr>
            <p:spPr bwMode="auto">
              <a:xfrm>
                <a:off x="11303000" y="3403600"/>
                <a:ext cx="601663" cy="260350"/>
              </a:xfrm>
              <a:custGeom>
                <a:avLst/>
                <a:gdLst>
                  <a:gd name="T0" fmla="*/ 21 w 23"/>
                  <a:gd name="T1" fmla="*/ 0 h 10"/>
                  <a:gd name="T2" fmla="*/ 2 w 23"/>
                  <a:gd name="T3" fmla="*/ 0 h 10"/>
                  <a:gd name="T4" fmla="*/ 0 w 23"/>
                  <a:gd name="T5" fmla="*/ 2 h 10"/>
                  <a:gd name="T6" fmla="*/ 2 w 23"/>
                  <a:gd name="T7" fmla="*/ 5 h 10"/>
                  <a:gd name="T8" fmla="*/ 3 w 23"/>
                  <a:gd name="T9" fmla="*/ 5 h 10"/>
                  <a:gd name="T10" fmla="*/ 5 w 23"/>
                  <a:gd name="T11" fmla="*/ 7 h 10"/>
                  <a:gd name="T12" fmla="*/ 5 w 23"/>
                  <a:gd name="T13" fmla="*/ 7 h 10"/>
                  <a:gd name="T14" fmla="*/ 6 w 23"/>
                  <a:gd name="T15" fmla="*/ 9 h 10"/>
                  <a:gd name="T16" fmla="*/ 8 w 23"/>
                  <a:gd name="T17" fmla="*/ 10 h 10"/>
                  <a:gd name="T18" fmla="*/ 15 w 23"/>
                  <a:gd name="T19" fmla="*/ 10 h 10"/>
                  <a:gd name="T20" fmla="*/ 17 w 23"/>
                  <a:gd name="T21" fmla="*/ 9 h 10"/>
                  <a:gd name="T22" fmla="*/ 18 w 23"/>
                  <a:gd name="T23" fmla="*/ 7 h 10"/>
                  <a:gd name="T24" fmla="*/ 18 w 23"/>
                  <a:gd name="T25" fmla="*/ 7 h 10"/>
                  <a:gd name="T26" fmla="*/ 20 w 23"/>
                  <a:gd name="T27" fmla="*/ 5 h 10"/>
                  <a:gd name="T28" fmla="*/ 21 w 23"/>
                  <a:gd name="T29" fmla="*/ 5 h 10"/>
                  <a:gd name="T30" fmla="*/ 23 w 23"/>
                  <a:gd name="T31" fmla="*/ 2 h 10"/>
                  <a:gd name="T32" fmla="*/ 21 w 23"/>
                  <a:gd name="T3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0">
                    <a:moveTo>
                      <a:pt x="21" y="0"/>
                    </a:moveTo>
                    <a:cubicBezTo>
                      <a:pt x="2" y="0"/>
                      <a:pt x="2" y="0"/>
                      <a:pt x="2" y="0"/>
                    </a:cubicBezTo>
                    <a:cubicBezTo>
                      <a:pt x="1" y="0"/>
                      <a:pt x="0" y="1"/>
                      <a:pt x="0" y="2"/>
                    </a:cubicBezTo>
                    <a:cubicBezTo>
                      <a:pt x="0" y="4"/>
                      <a:pt x="1" y="5"/>
                      <a:pt x="2" y="5"/>
                    </a:cubicBezTo>
                    <a:cubicBezTo>
                      <a:pt x="3" y="5"/>
                      <a:pt x="3" y="5"/>
                      <a:pt x="3" y="5"/>
                    </a:cubicBezTo>
                    <a:cubicBezTo>
                      <a:pt x="3" y="6"/>
                      <a:pt x="4" y="7"/>
                      <a:pt x="5" y="7"/>
                    </a:cubicBezTo>
                    <a:cubicBezTo>
                      <a:pt x="5" y="7"/>
                      <a:pt x="5" y="7"/>
                      <a:pt x="5" y="7"/>
                    </a:cubicBezTo>
                    <a:cubicBezTo>
                      <a:pt x="5" y="8"/>
                      <a:pt x="5" y="9"/>
                      <a:pt x="6" y="9"/>
                    </a:cubicBezTo>
                    <a:cubicBezTo>
                      <a:pt x="6" y="10"/>
                      <a:pt x="7" y="10"/>
                      <a:pt x="8" y="10"/>
                    </a:cubicBezTo>
                    <a:cubicBezTo>
                      <a:pt x="15" y="10"/>
                      <a:pt x="15" y="10"/>
                      <a:pt x="15" y="10"/>
                    </a:cubicBezTo>
                    <a:cubicBezTo>
                      <a:pt x="16" y="10"/>
                      <a:pt x="17" y="10"/>
                      <a:pt x="17" y="9"/>
                    </a:cubicBezTo>
                    <a:cubicBezTo>
                      <a:pt x="18" y="9"/>
                      <a:pt x="18" y="8"/>
                      <a:pt x="18" y="7"/>
                    </a:cubicBezTo>
                    <a:cubicBezTo>
                      <a:pt x="18" y="7"/>
                      <a:pt x="18" y="7"/>
                      <a:pt x="18" y="7"/>
                    </a:cubicBezTo>
                    <a:cubicBezTo>
                      <a:pt x="19" y="7"/>
                      <a:pt x="20" y="6"/>
                      <a:pt x="20" y="5"/>
                    </a:cubicBezTo>
                    <a:cubicBezTo>
                      <a:pt x="21" y="5"/>
                      <a:pt x="21" y="5"/>
                      <a:pt x="21" y="5"/>
                    </a:cubicBezTo>
                    <a:cubicBezTo>
                      <a:pt x="22" y="5"/>
                      <a:pt x="23" y="4"/>
                      <a:pt x="23" y="2"/>
                    </a:cubicBezTo>
                    <a:cubicBezTo>
                      <a:pt x="23" y="1"/>
                      <a:pt x="22" y="0"/>
                      <a:pt x="21" y="0"/>
                    </a:cubicBezTo>
                    <a:close/>
                  </a:path>
                </a:pathLst>
              </a:custGeom>
              <a:grpFill/>
              <a:ln>
                <a:noFill/>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t" anchorCtr="0" compatLnSpc="1">
                <a:noAutofit/>
              </a:bodyPr>
              <a:lstStyle/>
              <a:p>
                <a:endParaRPr lang="zh-CN" altLang="en-US"/>
              </a:p>
            </p:txBody>
          </p:sp>
          <p:sp>
            <p:nvSpPr>
              <p:cNvPr id="79" name="任意多边形 78">
                <a:hlinkClick r:id="rId4"/>
              </p:cNvPr>
              <p:cNvSpPr/>
              <p:nvPr/>
            </p:nvSpPr>
            <p:spPr bwMode="auto">
              <a:xfrm>
                <a:off x="10990263" y="1525588"/>
                <a:ext cx="1228725" cy="1722438"/>
              </a:xfrm>
              <a:custGeom>
                <a:avLst/>
                <a:gdLst>
                  <a:gd name="connsiteX0" fmla="*/ 482503 w 1228725"/>
                  <a:gd name="connsiteY0" fmla="*/ 283413 h 1722438"/>
                  <a:gd name="connsiteX1" fmla="*/ 295797 w 1228725"/>
                  <a:gd name="connsiteY1" fmla="*/ 522046 h 1722438"/>
                  <a:gd name="connsiteX2" fmla="*/ 295797 w 1228725"/>
                  <a:gd name="connsiteY2" fmla="*/ 835129 h 1722438"/>
                  <a:gd name="connsiteX3" fmla="*/ 504289 w 1228725"/>
                  <a:gd name="connsiteY3" fmla="*/ 600317 h 1722438"/>
                  <a:gd name="connsiteX4" fmla="*/ 504289 w 1228725"/>
                  <a:gd name="connsiteY4" fmla="*/ 287234 h 1722438"/>
                  <a:gd name="connsiteX5" fmla="*/ 482503 w 1228725"/>
                  <a:gd name="connsiteY5" fmla="*/ 283413 h 1722438"/>
                  <a:gd name="connsiteX6" fmla="*/ 627434 w 1228725"/>
                  <a:gd name="connsiteY6" fmla="*/ 0 h 1722438"/>
                  <a:gd name="connsiteX7" fmla="*/ 1228725 w 1228725"/>
                  <a:gd name="connsiteY7" fmla="*/ 652439 h 1722438"/>
                  <a:gd name="connsiteX8" fmla="*/ 1071867 w 1228725"/>
                  <a:gd name="connsiteY8" fmla="*/ 1070000 h 1722438"/>
                  <a:gd name="connsiteX9" fmla="*/ 967294 w 1228725"/>
                  <a:gd name="connsiteY9" fmla="*/ 1513658 h 1722438"/>
                  <a:gd name="connsiteX10" fmla="*/ 967294 w 1228725"/>
                  <a:gd name="connsiteY10" fmla="*/ 1565853 h 1722438"/>
                  <a:gd name="connsiteX11" fmla="*/ 810436 w 1228725"/>
                  <a:gd name="connsiteY11" fmla="*/ 1722438 h 1722438"/>
                  <a:gd name="connsiteX12" fmla="*/ 418289 w 1228725"/>
                  <a:gd name="connsiteY12" fmla="*/ 1722438 h 1722438"/>
                  <a:gd name="connsiteX13" fmla="*/ 261431 w 1228725"/>
                  <a:gd name="connsiteY13" fmla="*/ 1565853 h 1722438"/>
                  <a:gd name="connsiteX14" fmla="*/ 261431 w 1228725"/>
                  <a:gd name="connsiteY14" fmla="*/ 1513658 h 1722438"/>
                  <a:gd name="connsiteX15" fmla="*/ 156859 w 1228725"/>
                  <a:gd name="connsiteY15" fmla="*/ 1043902 h 1722438"/>
                  <a:gd name="connsiteX16" fmla="*/ 0 w 1228725"/>
                  <a:gd name="connsiteY16" fmla="*/ 652439 h 1722438"/>
                  <a:gd name="connsiteX17" fmla="*/ 627434 w 1228725"/>
                  <a:gd name="connsiteY17" fmla="*/ 0 h 172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8725" h="1722438">
                    <a:moveTo>
                      <a:pt x="482503" y="283413"/>
                    </a:moveTo>
                    <a:cubicBezTo>
                      <a:pt x="426919" y="288050"/>
                      <a:pt x="341405" y="385073"/>
                      <a:pt x="295797" y="522046"/>
                    </a:cubicBezTo>
                    <a:cubicBezTo>
                      <a:pt x="243674" y="678588"/>
                      <a:pt x="243674" y="835129"/>
                      <a:pt x="295797" y="835129"/>
                    </a:cubicBezTo>
                    <a:cubicBezTo>
                      <a:pt x="347920" y="861219"/>
                      <a:pt x="452166" y="756858"/>
                      <a:pt x="504289" y="600317"/>
                    </a:cubicBezTo>
                    <a:cubicBezTo>
                      <a:pt x="556412" y="443776"/>
                      <a:pt x="556412" y="287234"/>
                      <a:pt x="504289" y="287234"/>
                    </a:cubicBezTo>
                    <a:cubicBezTo>
                      <a:pt x="497774" y="283973"/>
                      <a:pt x="490444" y="282750"/>
                      <a:pt x="482503" y="283413"/>
                    </a:cubicBezTo>
                    <a:close/>
                    <a:moveTo>
                      <a:pt x="627434" y="0"/>
                    </a:moveTo>
                    <a:cubicBezTo>
                      <a:pt x="967294" y="0"/>
                      <a:pt x="1228725" y="313171"/>
                      <a:pt x="1228725" y="652439"/>
                    </a:cubicBezTo>
                    <a:cubicBezTo>
                      <a:pt x="1228725" y="887317"/>
                      <a:pt x="1071867" y="1070000"/>
                      <a:pt x="1071867" y="1070000"/>
                    </a:cubicBezTo>
                    <a:cubicBezTo>
                      <a:pt x="1019580" y="1122195"/>
                      <a:pt x="967294" y="1435365"/>
                      <a:pt x="967294" y="1513658"/>
                    </a:cubicBezTo>
                    <a:cubicBezTo>
                      <a:pt x="967294" y="1513658"/>
                      <a:pt x="967294" y="1513658"/>
                      <a:pt x="967294" y="1565853"/>
                    </a:cubicBezTo>
                    <a:cubicBezTo>
                      <a:pt x="967294" y="1644146"/>
                      <a:pt x="888865" y="1722438"/>
                      <a:pt x="810436" y="1722438"/>
                    </a:cubicBezTo>
                    <a:cubicBezTo>
                      <a:pt x="810436" y="1722438"/>
                      <a:pt x="810436" y="1722438"/>
                      <a:pt x="418289" y="1722438"/>
                    </a:cubicBezTo>
                    <a:cubicBezTo>
                      <a:pt x="313717" y="1722438"/>
                      <a:pt x="261431" y="1644146"/>
                      <a:pt x="261431" y="1565853"/>
                    </a:cubicBezTo>
                    <a:cubicBezTo>
                      <a:pt x="261431" y="1565853"/>
                      <a:pt x="261431" y="1565853"/>
                      <a:pt x="261431" y="1513658"/>
                    </a:cubicBezTo>
                    <a:cubicBezTo>
                      <a:pt x="261431" y="1435365"/>
                      <a:pt x="209145" y="1122195"/>
                      <a:pt x="156859" y="1043902"/>
                    </a:cubicBezTo>
                    <a:cubicBezTo>
                      <a:pt x="156859" y="1043902"/>
                      <a:pt x="0" y="861219"/>
                      <a:pt x="0" y="652439"/>
                    </a:cubicBezTo>
                    <a:cubicBezTo>
                      <a:pt x="0" y="313171"/>
                      <a:pt x="261431" y="0"/>
                      <a:pt x="627434" y="0"/>
                    </a:cubicBezTo>
                    <a:close/>
                  </a:path>
                </a:pathLst>
              </a:custGeom>
              <a:grpFill/>
              <a:ln>
                <a:noFill/>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t" anchorCtr="0" compatLnSpc="1">
                <a:noAutofit/>
              </a:bodyPr>
              <a:lstStyle/>
              <a:p>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9"/>
                                        </p:tgtEl>
                                        <p:attrNameLst>
                                          <p:attrName>ppt_y</p:attrName>
                                        </p:attrNameLst>
                                      </p:cBhvr>
                                      <p:tavLst>
                                        <p:tav tm="0">
                                          <p:val>
                                            <p:strVal val="#ppt_y"/>
                                          </p:val>
                                        </p:tav>
                                        <p:tav tm="100000">
                                          <p:val>
                                            <p:strVal val="#ppt_y"/>
                                          </p:val>
                                        </p:tav>
                                      </p:tavLst>
                                    </p:anim>
                                    <p:anim calcmode="lin" valueType="num">
                                      <p:cBhvr>
                                        <p:cTn id="13"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9"/>
                                        </p:tgtEl>
                                        <p:attrNameLst>
                                          <p:attrName>ppt_w</p:attrName>
                                        </p:attrNameLst>
                                      </p:cBhvr>
                                      <p:tavLst>
                                        <p:tav tm="0">
                                          <p:val>
                                            <p:strVal val="#ppt_w/10"/>
                                          </p:val>
                                        </p:tav>
                                        <p:tav tm="50000">
                                          <p:val>
                                            <p:strVal val="#ppt_w+.01"/>
                                          </p:val>
                                        </p:tav>
                                        <p:tav tm="100000">
                                          <p:val>
                                            <p:strVal val="#ppt_w"/>
                                          </p:val>
                                        </p:tav>
                                      </p:tavLst>
                                    </p:anim>
                                    <p:animEffect>
                                      <p:cBhvr>
                                        <p:cTn id="15" dur="500" tmFilter="0,0; .5, 1; 1, 1"/>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500"/>
                                        <p:tgtEl>
                                          <p:spTgt spid="14"/>
                                        </p:tgtEl>
                                      </p:cBhvr>
                                    </p:animEffect>
                                    <p:anim calcmode="lin" valueType="num">
                                      <p:cBhvr>
                                        <p:cTn id="21" dur="1500" fill="hold"/>
                                        <p:tgtEl>
                                          <p:spTgt spid="14"/>
                                        </p:tgtEl>
                                        <p:attrNameLst>
                                          <p:attrName>ppt_x</p:attrName>
                                        </p:attrNameLst>
                                      </p:cBhvr>
                                      <p:tavLst>
                                        <p:tav tm="0">
                                          <p:val>
                                            <p:strVal val="#ppt_x"/>
                                          </p:val>
                                        </p:tav>
                                        <p:tav tm="100000">
                                          <p:val>
                                            <p:strVal val="#ppt_x"/>
                                          </p:val>
                                        </p:tav>
                                      </p:tavLst>
                                    </p:anim>
                                    <p:anim calcmode="lin" valueType="num">
                                      <p:cBhvr>
                                        <p:cTn id="22" dur="1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checkerboard(across)">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down)">
                                      <p:cBhvr>
                                        <p:cTn id="39" dur="500"/>
                                        <p:tgtEl>
                                          <p:spTgt spid="50"/>
                                        </p:tgtEl>
                                      </p:cBhvr>
                                    </p:animEffect>
                                  </p:childTnLst>
                                </p:cTn>
                              </p:par>
                              <p:par>
                                <p:cTn id="40" presetID="31" presetClass="entr" presetSubtype="0" fill="hold" nodeType="withEffect">
                                  <p:stCondLst>
                                    <p:cond delay="900"/>
                                  </p:stCondLst>
                                  <p:childTnLst>
                                    <p:set>
                                      <p:cBhvr>
                                        <p:cTn id="41" dur="1" fill="hold">
                                          <p:stCondLst>
                                            <p:cond delay="0"/>
                                          </p:stCondLst>
                                        </p:cTn>
                                        <p:tgtEl>
                                          <p:spTgt spid="59"/>
                                        </p:tgtEl>
                                        <p:attrNameLst>
                                          <p:attrName>style.visibility</p:attrName>
                                        </p:attrNameLst>
                                      </p:cBhvr>
                                      <p:to>
                                        <p:strVal val="visible"/>
                                      </p:to>
                                    </p:set>
                                    <p:anim calcmode="lin" valueType="num">
                                      <p:cBhvr>
                                        <p:cTn id="42" dur="1000" fill="hold"/>
                                        <p:tgtEl>
                                          <p:spTgt spid="59"/>
                                        </p:tgtEl>
                                        <p:attrNameLst>
                                          <p:attrName>ppt_w</p:attrName>
                                        </p:attrNameLst>
                                      </p:cBhvr>
                                      <p:tavLst>
                                        <p:tav tm="0">
                                          <p:val>
                                            <p:fltVal val="0"/>
                                          </p:val>
                                        </p:tav>
                                        <p:tav tm="100000">
                                          <p:val>
                                            <p:strVal val="#ppt_w"/>
                                          </p:val>
                                        </p:tav>
                                      </p:tavLst>
                                    </p:anim>
                                    <p:anim calcmode="lin" valueType="num">
                                      <p:cBhvr>
                                        <p:cTn id="43" dur="1000" fill="hold"/>
                                        <p:tgtEl>
                                          <p:spTgt spid="59"/>
                                        </p:tgtEl>
                                        <p:attrNameLst>
                                          <p:attrName>ppt_h</p:attrName>
                                        </p:attrNameLst>
                                      </p:cBhvr>
                                      <p:tavLst>
                                        <p:tav tm="0">
                                          <p:val>
                                            <p:fltVal val="0"/>
                                          </p:val>
                                        </p:tav>
                                        <p:tav tm="100000">
                                          <p:val>
                                            <p:strVal val="#ppt_h"/>
                                          </p:val>
                                        </p:tav>
                                      </p:tavLst>
                                    </p:anim>
                                    <p:anim calcmode="lin" valueType="num">
                                      <p:cBhvr>
                                        <p:cTn id="44" dur="1000" fill="hold"/>
                                        <p:tgtEl>
                                          <p:spTgt spid="59"/>
                                        </p:tgtEl>
                                        <p:attrNameLst>
                                          <p:attrName>style.rotation</p:attrName>
                                        </p:attrNameLst>
                                      </p:cBhvr>
                                      <p:tavLst>
                                        <p:tav tm="0">
                                          <p:val>
                                            <p:fltVal val="90"/>
                                          </p:val>
                                        </p:tav>
                                        <p:tav tm="100000">
                                          <p:val>
                                            <p:fltVal val="0"/>
                                          </p:val>
                                        </p:tav>
                                      </p:tavLst>
                                    </p:anim>
                                    <p:animEffect transition="in" filter="fade">
                                      <p:cBhvr>
                                        <p:cTn id="45"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9" grpId="0" bldLvl="0" autoUpdateAnimBg="0"/>
      <p:bldP spid="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4"/>
          <p:cNvPicPr>
            <a:picLocks noChangeAspect="1"/>
          </p:cNvPicPr>
          <p:nvPr/>
        </p:nvPicPr>
        <p:blipFill>
          <a:blip r:embed="rId1"/>
          <a:stretch>
            <a:fillRect/>
          </a:stretch>
        </p:blipFill>
        <p:spPr>
          <a:xfrm>
            <a:off x="4598035" y="2984500"/>
            <a:ext cx="4138930" cy="2148840"/>
          </a:xfrm>
          <a:prstGeom prst="rect">
            <a:avLst/>
          </a:prstGeom>
        </p:spPr>
      </p:pic>
      <p:pic>
        <p:nvPicPr>
          <p:cNvPr id="5" name="图片 4" descr="QQ截图20170722010652"/>
          <p:cNvPicPr>
            <a:picLocks noChangeAspect="1"/>
          </p:cNvPicPr>
          <p:nvPr/>
        </p:nvPicPr>
        <p:blipFill>
          <a:blip r:embed="rId2"/>
          <a:stretch>
            <a:fillRect/>
          </a:stretch>
        </p:blipFill>
        <p:spPr>
          <a:xfrm>
            <a:off x="400685" y="196215"/>
            <a:ext cx="3310255" cy="2864485"/>
          </a:xfrm>
          <a:prstGeom prst="rect">
            <a:avLst/>
          </a:prstGeom>
        </p:spPr>
      </p:pic>
      <p:pic>
        <p:nvPicPr>
          <p:cNvPr id="3" name="图片 2" descr="113502676_title1n"/>
          <p:cNvPicPr>
            <a:picLocks noChangeAspect="1"/>
          </p:cNvPicPr>
          <p:nvPr/>
        </p:nvPicPr>
        <p:blipFill>
          <a:blip r:embed="rId3"/>
          <a:stretch>
            <a:fillRect/>
          </a:stretch>
        </p:blipFill>
        <p:spPr>
          <a:xfrm>
            <a:off x="756285" y="2614295"/>
            <a:ext cx="3123565" cy="2519045"/>
          </a:xfrm>
          <a:prstGeom prst="rect">
            <a:avLst/>
          </a:prstGeom>
        </p:spPr>
      </p:pic>
      <p:pic>
        <p:nvPicPr>
          <p:cNvPr id="6" name="图片 5" descr="QQ截图20170722010706"/>
          <p:cNvPicPr>
            <a:picLocks noChangeAspect="1"/>
          </p:cNvPicPr>
          <p:nvPr/>
        </p:nvPicPr>
        <p:blipFill>
          <a:blip r:embed="rId4"/>
          <a:stretch>
            <a:fillRect/>
          </a:stretch>
        </p:blipFill>
        <p:spPr>
          <a:xfrm>
            <a:off x="5376545" y="138430"/>
            <a:ext cx="3268980" cy="2764155"/>
          </a:xfrm>
          <a:prstGeom prst="rect">
            <a:avLst/>
          </a:prstGeom>
        </p:spPr>
      </p:pic>
      <p:pic>
        <p:nvPicPr>
          <p:cNvPr id="4" name="图片 3" descr="QQ截图20170722010643"/>
          <p:cNvPicPr>
            <a:picLocks noChangeAspect="1"/>
          </p:cNvPicPr>
          <p:nvPr/>
        </p:nvPicPr>
        <p:blipFill>
          <a:blip r:embed="rId5"/>
          <a:stretch>
            <a:fillRect/>
          </a:stretch>
        </p:blipFill>
        <p:spPr>
          <a:xfrm rot="21240000">
            <a:off x="1707515" y="1056640"/>
            <a:ext cx="5756910" cy="3142615"/>
          </a:xfrm>
          <a:prstGeom prst="rect">
            <a:avLst/>
          </a:prstGeom>
        </p:spPr>
      </p:pic>
      <p:pic>
        <p:nvPicPr>
          <p:cNvPr id="7" name="图片 6" descr="U99P4T8D5524431F107DT20131120105635"/>
          <p:cNvPicPr>
            <a:picLocks noChangeAspect="1"/>
          </p:cNvPicPr>
          <p:nvPr/>
        </p:nvPicPr>
        <p:blipFill>
          <a:blip r:embed="rId6"/>
          <a:stretch>
            <a:fillRect/>
          </a:stretch>
        </p:blipFill>
        <p:spPr>
          <a:xfrm rot="21420000">
            <a:off x="2620010" y="401955"/>
            <a:ext cx="5012690" cy="47523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22" dur="1000" fill="hold"/>
                                        <p:tgtEl>
                                          <p:spTgt spid="3"/>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34" dur="1000" fill="hold"/>
                                        <p:tgtEl>
                                          <p:spTgt spid="6"/>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46" dur="1000" fill="hold"/>
                                        <p:tgtEl>
                                          <p:spTgt spid="2"/>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2"/>
                                        </p:tgtEl>
                                      </p:cBhvr>
                                    </p:animEffect>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1000"/>
                                        <p:tgtEl>
                                          <p:spTgt spid="4"/>
                                        </p:tgtEl>
                                      </p:cBhvr>
                                    </p:animEffect>
                                    <p:anim calcmode="lin" valueType="num">
                                      <p:cBhvr>
                                        <p:cTn id="56" dur="1000" fill="hold"/>
                                        <p:tgtEl>
                                          <p:spTgt spid="4"/>
                                        </p:tgtEl>
                                        <p:attrNameLst>
                                          <p:attrName>ppt_x</p:attrName>
                                        </p:attrNameLst>
                                      </p:cBhvr>
                                      <p:tavLst>
                                        <p:tav tm="0">
                                          <p:val>
                                            <p:strVal val="#ppt_x"/>
                                          </p:val>
                                        </p:tav>
                                        <p:tav tm="100000">
                                          <p:val>
                                            <p:strVal val="#ppt_x"/>
                                          </p:val>
                                        </p:tav>
                                      </p:tavLst>
                                    </p:anim>
                                    <p:anim calcmode="lin" valueType="num">
                                      <p:cBhvr>
                                        <p:cTn id="5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5" presetClass="entr" presetSubtype="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p:cTn id="62"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63"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64"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65" dur="1000" fill="hold"/>
                                        <p:tgtEl>
                                          <p:spTgt spid="7"/>
                                        </p:tgtEl>
                                        <p:attrNameLst>
                                          <p:attrName>ppt_h</p:attrName>
                                        </p:attrNameLst>
                                      </p:cBhvr>
                                      <p:tavLst>
                                        <p:tav tm="0">
                                          <p:val>
                                            <p:strVal val="#ppt_h"/>
                                          </p:val>
                                        </p:tav>
                                        <p:tav tm="100000">
                                          <p:val>
                                            <p:strVal val="#ppt_h"/>
                                          </p:val>
                                        </p:tav>
                                      </p:tavLst>
                                    </p:anim>
                                    <p:anim calcmode="lin" valueType="num">
                                      <p:cBhvr>
                                        <p:cTn id="66"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67"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68"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69" dur="10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972185" y="1188085"/>
            <a:ext cx="8544560" cy="3936365"/>
          </a:xfrm>
          <a:prstGeom prst="roundRect">
            <a:avLst>
              <a:gd name="adj" fmla="val 0"/>
            </a:avLst>
          </a:prstGeom>
          <a:gradFill flip="none" rotWithShape="1">
            <a:gsLst>
              <a:gs pos="6000">
                <a:sysClr val="window" lastClr="FFFFFF">
                  <a:lumMod val="95000"/>
                  <a:shade val="67500"/>
                  <a:satMod val="115000"/>
                </a:sysClr>
              </a:gs>
              <a:gs pos="100000">
                <a:srgbClr val="E4E4E4"/>
              </a:gs>
              <a:gs pos="80000">
                <a:srgbClr val="F1F1F1"/>
              </a:gs>
              <a:gs pos="43000">
                <a:sysClr val="window" lastClr="FFFFFF"/>
              </a:gs>
            </a:gsLst>
            <a:lin ang="8100000" scaled="1"/>
            <a:tileRect/>
          </a:gradFill>
          <a:ln w="12700" cap="flat" cmpd="sng" algn="ctr">
            <a:solidFill>
              <a:sysClr val="window" lastClr="FFFFFF"/>
            </a:solidFill>
            <a:prstDash val="solid"/>
          </a:ln>
          <a:effectLst>
            <a:outerShdw blurRad="279400" algn="ctr" rotWithShape="0">
              <a:prstClr val="black">
                <a:alpha val="11000"/>
              </a:prstClr>
            </a:outerShdw>
          </a:effectLst>
        </p:spPr>
        <p:txBody>
          <a:bodyPr anchor="ctr"/>
          <a:lstStyle/>
          <a:p>
            <a:pPr algn="ctr" defTabSz="967740" fontAlgn="auto">
              <a:spcBef>
                <a:spcPts val="0"/>
              </a:spcBef>
              <a:spcAft>
                <a:spcPts val="0"/>
              </a:spcAft>
              <a:defRPr/>
            </a:pPr>
            <a:endParaRPr lang="zh-CN" altLang="en-US" sz="2500" kern="0">
              <a:solidFill>
                <a:schemeClr val="accent6">
                  <a:lumMod val="90000"/>
                  <a:lumOff val="10000"/>
                </a:schemeClr>
              </a:solidFill>
              <a:latin typeface="Calibri" panose="020F0502020204030204"/>
              <a:ea typeface="+mn-ea"/>
            </a:endParaRPr>
          </a:p>
        </p:txBody>
      </p:sp>
      <p:grpSp>
        <p:nvGrpSpPr>
          <p:cNvPr id="2" name="组合 3"/>
          <p:cNvGrpSpPr/>
          <p:nvPr/>
        </p:nvGrpSpPr>
        <p:grpSpPr bwMode="auto">
          <a:xfrm>
            <a:off x="982980" y="177800"/>
            <a:ext cx="1976120" cy="608691"/>
            <a:chOff x="717476" y="1291449"/>
            <a:chExt cx="2054324" cy="1106819"/>
          </a:xfrm>
        </p:grpSpPr>
        <p:sp>
          <p:nvSpPr>
            <p:cNvPr id="5" name="圆角矩形 4"/>
            <p:cNvSpPr/>
            <p:nvPr/>
          </p:nvSpPr>
          <p:spPr>
            <a:xfrm>
              <a:off x="717476" y="1291449"/>
              <a:ext cx="2054324" cy="1106750"/>
            </a:xfrm>
            <a:prstGeom prst="roundRect">
              <a:avLst>
                <a:gd name="adj" fmla="val 10880"/>
              </a:avLst>
            </a:pr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7740" fontAlgn="auto">
                <a:lnSpc>
                  <a:spcPct val="120000"/>
                </a:lnSpc>
                <a:spcBef>
                  <a:spcPts val="0"/>
                </a:spcBef>
                <a:spcAft>
                  <a:spcPts val="0"/>
                </a:spcAft>
                <a:defRPr/>
              </a:pPr>
              <a:endParaRPr lang="zh-CN" altLang="en-US" sz="1500" b="1">
                <a:latin typeface="微软雅黑" panose="020B0503020204020204" pitchFamily="34" charset="-122"/>
              </a:endParaRPr>
            </a:p>
          </p:txBody>
        </p:sp>
        <p:sp>
          <p:nvSpPr>
            <p:cNvPr id="6" name="Freeform 41"/>
            <p:cNvSpPr>
              <a:spLocks noEditPoints="1"/>
            </p:cNvSpPr>
            <p:nvPr/>
          </p:nvSpPr>
          <p:spPr bwMode="auto">
            <a:xfrm>
              <a:off x="828093" y="1596949"/>
              <a:ext cx="575913" cy="515873"/>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w="9525">
              <a:noFill/>
              <a:round/>
            </a:ln>
          </p:spPr>
          <p:txBody>
            <a:bodyPr/>
            <a:lstStyle/>
            <a:p>
              <a:pPr defTabSz="967740" fontAlgn="auto">
                <a:lnSpc>
                  <a:spcPct val="120000"/>
                </a:lnSpc>
                <a:spcBef>
                  <a:spcPts val="0"/>
                </a:spcBef>
                <a:spcAft>
                  <a:spcPts val="0"/>
                </a:spcAft>
                <a:defRPr/>
              </a:pPr>
              <a:endParaRPr lang="en-US" sz="15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7436" name="TextBox 6"/>
            <p:cNvSpPr txBox="1">
              <a:spLocks noChangeArrowheads="1"/>
            </p:cNvSpPr>
            <p:nvPr/>
          </p:nvSpPr>
          <p:spPr bwMode="auto">
            <a:xfrm>
              <a:off x="1404308" y="1494170"/>
              <a:ext cx="1224138" cy="904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CN" altLang="zh-CN" sz="2200" b="1">
                  <a:solidFill>
                    <a:schemeClr val="bg1"/>
                  </a:solidFill>
                  <a:latin typeface="微软雅黑" panose="020B0503020204020204" pitchFamily="34" charset="-122"/>
                </a:rPr>
                <a:t>教师法</a:t>
              </a:r>
              <a:endParaRPr lang="zh-CN" altLang="zh-CN" sz="2200" b="1">
                <a:solidFill>
                  <a:schemeClr val="bg1"/>
                </a:solidFill>
                <a:latin typeface="微软雅黑" panose="020B0503020204020204" pitchFamily="34" charset="-122"/>
              </a:endParaRPr>
            </a:p>
          </p:txBody>
        </p:sp>
      </p:grpSp>
      <p:sp>
        <p:nvSpPr>
          <p:cNvPr id="8" name="文本框 58"/>
          <p:cNvSpPr txBox="1"/>
          <p:nvPr/>
        </p:nvSpPr>
        <p:spPr>
          <a:xfrm>
            <a:off x="972185" y="1362075"/>
            <a:ext cx="8543925" cy="2684145"/>
          </a:xfrm>
          <a:prstGeom prst="rect">
            <a:avLst/>
          </a:prstGeom>
          <a:noFill/>
        </p:spPr>
        <p:txBody>
          <a:bodyPr wrap="square" lIns="99212" tIns="49606" rIns="99212" bIns="49606">
            <a:spAutoFit/>
          </a:bodyPr>
          <a:lstStyle/>
          <a:p>
            <a:pPr marL="309880" indent="-309880" defTabSz="967740" fontAlgn="auto">
              <a:lnSpc>
                <a:spcPct val="120000"/>
              </a:lnSpc>
              <a:spcBef>
                <a:spcPts val="0"/>
              </a:spcBef>
              <a:spcAft>
                <a:spcPts val="0"/>
              </a:spcAft>
              <a:buFont typeface="Wingdings" panose="05000000000000000000" pitchFamily="2" charset="2"/>
              <a:buChar char="l"/>
              <a:defRPr/>
            </a:pPr>
            <a:r>
              <a:rPr lang="zh-CN" altLang="en-US" sz="2000" dirty="0">
                <a:solidFill>
                  <a:schemeClr val="accent6">
                    <a:lumMod val="75000"/>
                    <a:lumOff val="25000"/>
                  </a:schemeClr>
                </a:solidFill>
                <a:latin typeface="微软雅黑" panose="020B0503020204020204" pitchFamily="34" charset="-122"/>
                <a:ea typeface="微软雅黑" panose="020B0503020204020204" pitchFamily="34" charset="-122"/>
              </a:rPr>
              <a:t>第三十七条　</a:t>
            </a:r>
            <a:endParaRPr lang="zh-CN" altLang="en-US" sz="2000" dirty="0">
              <a:solidFill>
                <a:schemeClr val="accent6">
                  <a:lumMod val="75000"/>
                  <a:lumOff val="25000"/>
                </a:schemeClr>
              </a:solidFill>
              <a:latin typeface="微软雅黑" panose="020B0503020204020204" pitchFamily="34" charset="-122"/>
              <a:ea typeface="微软雅黑" panose="020B0503020204020204" pitchFamily="34" charset="-122"/>
            </a:endParaRPr>
          </a:p>
          <a:p>
            <a:pPr marL="0" indent="0" defTabSz="967740" fontAlgn="auto">
              <a:lnSpc>
                <a:spcPct val="120000"/>
              </a:lnSpc>
              <a:spcBef>
                <a:spcPts val="0"/>
              </a:spcBef>
              <a:spcAft>
                <a:spcPts val="0"/>
              </a:spcAft>
              <a:buFont typeface="Wingdings" panose="05000000000000000000" pitchFamily="2" charset="2"/>
              <a:buNone/>
              <a:defRPr/>
            </a:pPr>
            <a:endParaRPr lang="zh-CN" altLang="en-US" sz="2000" dirty="0">
              <a:solidFill>
                <a:schemeClr val="accent6">
                  <a:lumMod val="75000"/>
                  <a:lumOff val="25000"/>
                </a:schemeClr>
              </a:solidFill>
              <a:latin typeface="微软雅黑" panose="020B0503020204020204" pitchFamily="34" charset="-122"/>
              <a:ea typeface="微软雅黑" panose="020B0503020204020204" pitchFamily="34" charset="-122"/>
            </a:endParaRPr>
          </a:p>
          <a:p>
            <a:pPr marL="0" indent="0" defTabSz="967740" fontAlgn="auto">
              <a:lnSpc>
                <a:spcPct val="120000"/>
              </a:lnSpc>
              <a:spcBef>
                <a:spcPts val="0"/>
              </a:spcBef>
              <a:spcAft>
                <a:spcPts val="0"/>
              </a:spcAft>
              <a:buFont typeface="Wingdings" panose="05000000000000000000" pitchFamily="2" charset="2"/>
              <a:buNone/>
              <a:defRPr/>
            </a:pPr>
            <a:r>
              <a:rPr lang="zh-CN" altLang="en-US" sz="2000" dirty="0">
                <a:solidFill>
                  <a:schemeClr val="accent6">
                    <a:lumMod val="75000"/>
                    <a:lumOff val="25000"/>
                  </a:schemeClr>
                </a:solidFill>
                <a:latin typeface="微软雅黑" panose="020B0503020204020204" pitchFamily="34" charset="-122"/>
                <a:ea typeface="微软雅黑" panose="020B0503020204020204" pitchFamily="34" charset="-122"/>
              </a:rPr>
              <a:t>      教师应当履行下列义务有以下情形之一的，由所在的学校、其他教育机</a:t>
            </a:r>
            <a:endParaRPr lang="zh-CN" altLang="en-US" sz="2000" dirty="0">
              <a:solidFill>
                <a:schemeClr val="accent6">
                  <a:lumMod val="75000"/>
                  <a:lumOff val="25000"/>
                </a:schemeClr>
              </a:solidFill>
              <a:latin typeface="微软雅黑" panose="020B0503020204020204" pitchFamily="34" charset="-122"/>
              <a:ea typeface="微软雅黑" panose="020B0503020204020204" pitchFamily="34" charset="-122"/>
            </a:endParaRPr>
          </a:p>
          <a:p>
            <a:pPr marL="0" indent="0" defTabSz="967740" fontAlgn="auto">
              <a:lnSpc>
                <a:spcPct val="120000"/>
              </a:lnSpc>
              <a:spcBef>
                <a:spcPts val="0"/>
              </a:spcBef>
              <a:spcAft>
                <a:spcPts val="0"/>
              </a:spcAft>
              <a:buFont typeface="Wingdings" panose="05000000000000000000" pitchFamily="2" charset="2"/>
              <a:buNone/>
              <a:defRPr/>
            </a:pPr>
            <a:r>
              <a:rPr lang="zh-CN" altLang="en-US" sz="2000" dirty="0">
                <a:solidFill>
                  <a:schemeClr val="accent6">
                    <a:lumMod val="75000"/>
                    <a:lumOff val="25000"/>
                  </a:schemeClr>
                </a:solidFill>
                <a:latin typeface="微软雅黑" panose="020B0503020204020204" pitchFamily="34" charset="-122"/>
                <a:ea typeface="微软雅黑" panose="020B0503020204020204" pitchFamily="34" charset="-122"/>
              </a:rPr>
              <a:t>   构或者教育行政部门给予处分或解聘。</a:t>
            </a:r>
            <a:endParaRPr lang="zh-CN" altLang="en-US" sz="2000" dirty="0">
              <a:solidFill>
                <a:schemeClr val="accent6">
                  <a:lumMod val="75000"/>
                  <a:lumOff val="25000"/>
                </a:schemeClr>
              </a:solidFill>
              <a:latin typeface="微软雅黑" panose="020B0503020204020204" pitchFamily="34" charset="-122"/>
              <a:ea typeface="微软雅黑" panose="020B0503020204020204" pitchFamily="34" charset="-122"/>
            </a:endParaRPr>
          </a:p>
          <a:p>
            <a:pPr marL="0" indent="0" defTabSz="967740" fontAlgn="auto">
              <a:lnSpc>
                <a:spcPct val="120000"/>
              </a:lnSpc>
              <a:spcBef>
                <a:spcPts val="0"/>
              </a:spcBef>
              <a:spcAft>
                <a:spcPts val="0"/>
              </a:spcAft>
              <a:buFont typeface="Wingdings" panose="05000000000000000000" pitchFamily="2" charset="2"/>
              <a:buNone/>
              <a:defRPr/>
            </a:pPr>
            <a:endParaRPr lang="zh-CN" altLang="en-US" sz="2000" dirty="0">
              <a:solidFill>
                <a:schemeClr val="accent6">
                  <a:lumMod val="75000"/>
                  <a:lumOff val="25000"/>
                </a:schemeClr>
              </a:solidFill>
              <a:latin typeface="微软雅黑" panose="020B0503020204020204" pitchFamily="34" charset="-122"/>
              <a:ea typeface="微软雅黑" panose="020B0503020204020204" pitchFamily="34" charset="-122"/>
            </a:endParaRPr>
          </a:p>
          <a:p>
            <a:pPr marL="309880" indent="-309880" defTabSz="967740" fontAlgn="auto">
              <a:lnSpc>
                <a:spcPct val="120000"/>
              </a:lnSpc>
              <a:spcBef>
                <a:spcPts val="0"/>
              </a:spcBef>
              <a:spcAft>
                <a:spcPts val="0"/>
              </a:spcAft>
              <a:buFont typeface="Wingdings" panose="05000000000000000000" pitchFamily="2" charset="2"/>
              <a:buChar char="l"/>
              <a:defRPr/>
            </a:pPr>
            <a:r>
              <a:rPr lang="zh-CN" altLang="en-US" sz="2000" dirty="0">
                <a:solidFill>
                  <a:schemeClr val="accent6">
                    <a:lumMod val="75000"/>
                    <a:lumOff val="25000"/>
                  </a:schemeClr>
                </a:solidFill>
                <a:latin typeface="微软雅黑" panose="020B0503020204020204" pitchFamily="34" charset="-122"/>
                <a:ea typeface="微软雅黑" panose="020B0503020204020204" pitchFamily="34" charset="-122"/>
              </a:rPr>
              <a:t>（二）体罚学生，经教育不改的情节严重的、构成犯罪的，依法追究刑事责任。</a:t>
            </a:r>
            <a:endParaRPr lang="zh-CN" altLang="en-US" sz="2000" dirty="0">
              <a:solidFill>
                <a:schemeClr val="accent6">
                  <a:lumMod val="75000"/>
                  <a:lumOff val="25000"/>
                </a:schemeClr>
              </a:solidFill>
              <a:latin typeface="微软雅黑" panose="020B0503020204020204" pitchFamily="34" charset="-122"/>
              <a:ea typeface="微软雅黑" panose="020B0503020204020204" pitchFamily="34" charset="-122"/>
            </a:endParaRPr>
          </a:p>
        </p:txBody>
      </p:sp>
      <p:sp>
        <p:nvSpPr>
          <p:cNvPr id="26" name="文本框 6"/>
          <p:cNvSpPr>
            <a:spLocks noChangeArrowheads="1"/>
          </p:cNvSpPr>
          <p:nvPr/>
        </p:nvSpPr>
        <p:spPr bwMode="auto">
          <a:xfrm>
            <a:off x="6709495" y="56714"/>
            <a:ext cx="2508806" cy="344170"/>
          </a:xfrm>
          <a:prstGeom prst="rect">
            <a:avLst/>
          </a:prstGeom>
          <a:noFill/>
          <a:ln>
            <a:noFill/>
          </a:ln>
        </p:spPr>
        <p:txBody>
          <a:bodyPr wrap="square" lIns="68571" tIns="34285" rIns="68571" bIns="34285">
            <a:spAutoFit/>
          </a:bodyPr>
          <a:lstStyle/>
          <a:p>
            <a:pPr defTabSz="967740" fontAlgn="auto">
              <a:spcBef>
                <a:spcPts val="0"/>
              </a:spcBef>
              <a:spcAft>
                <a:spcPts val="0"/>
              </a:spcAft>
              <a:defRPr/>
            </a:pP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依法维护学生权益</a:t>
            </a:r>
            <a:endParaRPr lang="zh-CN" altLang="en-US" sz="18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7" name="图片 26"/>
          <p:cNvPicPr>
            <a:picLocks noChangeAspect="1"/>
          </p:cNvPicPr>
          <p:nvPr/>
        </p:nvPicPr>
        <p:blipFill>
          <a:blip r:embed="rId1" cstate="screen"/>
          <a:stretch>
            <a:fillRect/>
          </a:stretch>
        </p:blipFill>
        <p:spPr>
          <a:xfrm>
            <a:off x="6598685" y="402553"/>
            <a:ext cx="2730715" cy="288591"/>
          </a:xfrm>
          <a:prstGeom prst="rect">
            <a:avLst/>
          </a:prstGeom>
        </p:spPr>
      </p:pic>
      <p:sp>
        <p:nvSpPr>
          <p:cNvPr id="28" name="文本框 27"/>
          <p:cNvSpPr txBox="1"/>
          <p:nvPr/>
        </p:nvSpPr>
        <p:spPr>
          <a:xfrm>
            <a:off x="11197630" y="6012705"/>
            <a:ext cx="915635" cy="384721"/>
          </a:xfrm>
          <a:prstGeom prst="rect">
            <a:avLst/>
          </a:prstGeom>
          <a:noFill/>
        </p:spPr>
        <p:txBody>
          <a:bodyPr wrap="none" rtlCol="0">
            <a:spAutoFit/>
          </a:bodyPr>
          <a:lstStyle/>
          <a:p>
            <a:r>
              <a:rPr lang="zh-CN" altLang="en-US" dirty="0" smtClean="0"/>
              <a:t>延迟符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6"/>
                                        </p:tgtEl>
                                        <p:attrNameLst>
                                          <p:attrName>ppt_y</p:attrName>
                                        </p:attrNameLst>
                                      </p:cBhvr>
                                      <p:tavLst>
                                        <p:tav tm="0">
                                          <p:val>
                                            <p:strVal val="#ppt_y"/>
                                          </p:val>
                                        </p:tav>
                                        <p:tav tm="100000">
                                          <p:val>
                                            <p:strVal val="#ppt_y"/>
                                          </p:val>
                                        </p:tav>
                                      </p:tavLst>
                                    </p:anim>
                                    <p:anim calcmode="lin" valueType="num">
                                      <p:cBhvr>
                                        <p:cTn id="13"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6"/>
                                        </p:tgtEl>
                                        <p:attrNameLst>
                                          <p:attrName>ppt_w</p:attrName>
                                        </p:attrNameLst>
                                      </p:cBhvr>
                                      <p:tavLst>
                                        <p:tav tm="0">
                                          <p:val>
                                            <p:strVal val="#ppt_w/10"/>
                                          </p:val>
                                        </p:tav>
                                        <p:tav tm="50000">
                                          <p:val>
                                            <p:strVal val="#ppt_w+.01"/>
                                          </p:val>
                                        </p:tav>
                                        <p:tav tm="100000">
                                          <p:val>
                                            <p:strVal val="#ppt_w"/>
                                          </p:val>
                                        </p:tav>
                                      </p:tavLst>
                                    </p:anim>
                                    <p:animEffect>
                                      <p:cBhvr>
                                        <p:cTn id="15" dur="500" tmFilter="0,0; .5, 1; 1, 1"/>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30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60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26" grpId="0" bldLvl="0" autoUpdateAnimBg="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4"/>
          <p:cNvSpPr txBox="1"/>
          <p:nvPr/>
        </p:nvSpPr>
        <p:spPr>
          <a:xfrm>
            <a:off x="4090670" y="1363345"/>
            <a:ext cx="5283200" cy="415290"/>
          </a:xfrm>
          <a:prstGeom prst="rect">
            <a:avLst/>
          </a:prstGeom>
          <a:noFill/>
        </p:spPr>
        <p:txBody>
          <a:bodyPr wrap="square" lIns="0" tIns="0" rIns="0" bIns="0" rtlCol="0">
            <a:spAutoFit/>
          </a:bodyPr>
          <a:lstStyle/>
          <a:p>
            <a:pPr algn="just">
              <a:lnSpc>
                <a:spcPct val="150000"/>
              </a:lnSpc>
            </a:pPr>
            <a:r>
              <a:rPr lang="zh-CN" altLang="en-US" sz="1155"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6"/>
          <p:cNvSpPr>
            <a:spLocks noChangeArrowheads="1"/>
          </p:cNvSpPr>
          <p:nvPr/>
        </p:nvSpPr>
        <p:spPr bwMode="auto">
          <a:xfrm>
            <a:off x="3585210" y="294640"/>
            <a:ext cx="3517900" cy="374650"/>
          </a:xfrm>
          <a:prstGeom prst="rect">
            <a:avLst/>
          </a:prstGeom>
          <a:noFill/>
          <a:ln>
            <a:noFill/>
          </a:ln>
        </p:spPr>
        <p:txBody>
          <a:bodyPr wrap="square" lIns="68571" tIns="34285" rIns="68571" bIns="34285">
            <a:spAutoFit/>
          </a:bodyPr>
          <a:lstStyle/>
          <a:p>
            <a:pPr defTabSz="967740" fontAlgn="auto">
              <a:spcBef>
                <a:spcPts val="0"/>
              </a:spcBef>
              <a:spcAft>
                <a:spcPts val="0"/>
              </a:spcAft>
              <a:defRPr/>
            </a:pP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案例四：有钱，就要打死你</a:t>
            </a:r>
            <a:endParaRPr lang="zh-CN" altLang="en-US" sz="20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0" name="图片 29"/>
          <p:cNvPicPr>
            <a:picLocks noChangeAspect="1"/>
          </p:cNvPicPr>
          <p:nvPr/>
        </p:nvPicPr>
        <p:blipFill>
          <a:blip r:embed="rId1" cstate="screen"/>
          <a:stretch>
            <a:fillRect/>
          </a:stretch>
        </p:blipFill>
        <p:spPr>
          <a:xfrm>
            <a:off x="3723005" y="669290"/>
            <a:ext cx="3084830" cy="325755"/>
          </a:xfrm>
          <a:prstGeom prst="rect">
            <a:avLst/>
          </a:prstGeom>
        </p:spPr>
      </p:pic>
      <p:sp>
        <p:nvSpPr>
          <p:cNvPr id="50" name="文本框 49"/>
          <p:cNvSpPr txBox="1"/>
          <p:nvPr/>
        </p:nvSpPr>
        <p:spPr>
          <a:xfrm>
            <a:off x="11197630" y="6012705"/>
            <a:ext cx="915635" cy="384721"/>
          </a:xfrm>
          <a:prstGeom prst="rect">
            <a:avLst/>
          </a:prstGeom>
          <a:noFill/>
        </p:spPr>
        <p:txBody>
          <a:bodyPr wrap="none" rtlCol="0">
            <a:spAutoFit/>
          </a:bodyPr>
          <a:lstStyle/>
          <a:p>
            <a:r>
              <a:rPr lang="zh-CN" altLang="en-US" dirty="0" smtClean="0"/>
              <a:t>延迟符</a:t>
            </a:r>
            <a:endParaRPr lang="zh-CN" altLang="en-US" dirty="0"/>
          </a:p>
        </p:txBody>
      </p:sp>
      <p:grpSp>
        <p:nvGrpSpPr>
          <p:cNvPr id="59" name="组合 58"/>
          <p:cNvGrpSpPr/>
          <p:nvPr/>
        </p:nvGrpSpPr>
        <p:grpSpPr>
          <a:xfrm>
            <a:off x="8867639" y="4802410"/>
            <a:ext cx="402543" cy="402543"/>
            <a:chOff x="7008498" y="4342329"/>
            <a:chExt cx="656171" cy="656171"/>
          </a:xfrm>
        </p:grpSpPr>
        <p:grpSp>
          <p:nvGrpSpPr>
            <p:cNvPr id="68" name="组合 67"/>
            <p:cNvGrpSpPr/>
            <p:nvPr/>
          </p:nvGrpSpPr>
          <p:grpSpPr>
            <a:xfrm>
              <a:off x="7008498" y="4342329"/>
              <a:ext cx="656171" cy="656171"/>
              <a:chOff x="8415028" y="1301255"/>
              <a:chExt cx="1491176" cy="1491176"/>
            </a:xfrm>
            <a:solidFill>
              <a:srgbClr val="FFC000"/>
            </a:solidFill>
            <a:effectLst>
              <a:outerShdw blurRad="304800" dist="63500" dir="8100000" algn="tr" rotWithShape="0">
                <a:schemeClr val="tx1">
                  <a:alpha val="60000"/>
                </a:schemeClr>
              </a:outerShdw>
            </a:effectLst>
          </p:grpSpPr>
          <p:sp>
            <p:nvSpPr>
              <p:cNvPr id="80" name="椭圆 79"/>
              <p:cNvSpPr/>
              <p:nvPr/>
            </p:nvSpPr>
            <p:spPr>
              <a:xfrm>
                <a:off x="8415028" y="1301255"/>
                <a:ext cx="1491176" cy="14911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8440616" y="1326843"/>
                <a:ext cx="1440000" cy="144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7193414" y="4427385"/>
              <a:ext cx="286339" cy="498320"/>
              <a:chOff x="10990263" y="1525588"/>
              <a:chExt cx="1228725" cy="2138362"/>
            </a:xfrm>
            <a:solidFill>
              <a:schemeClr val="bg1"/>
            </a:solidFill>
            <a:effectLst/>
          </p:grpSpPr>
          <p:sp>
            <p:nvSpPr>
              <p:cNvPr id="78" name="Freeform 26"/>
              <p:cNvSpPr/>
              <p:nvPr/>
            </p:nvSpPr>
            <p:spPr bwMode="auto">
              <a:xfrm>
                <a:off x="11303000" y="3403600"/>
                <a:ext cx="601663" cy="260350"/>
              </a:xfrm>
              <a:custGeom>
                <a:avLst/>
                <a:gdLst>
                  <a:gd name="T0" fmla="*/ 21 w 23"/>
                  <a:gd name="T1" fmla="*/ 0 h 10"/>
                  <a:gd name="T2" fmla="*/ 2 w 23"/>
                  <a:gd name="T3" fmla="*/ 0 h 10"/>
                  <a:gd name="T4" fmla="*/ 0 w 23"/>
                  <a:gd name="T5" fmla="*/ 2 h 10"/>
                  <a:gd name="T6" fmla="*/ 2 w 23"/>
                  <a:gd name="T7" fmla="*/ 5 h 10"/>
                  <a:gd name="T8" fmla="*/ 3 w 23"/>
                  <a:gd name="T9" fmla="*/ 5 h 10"/>
                  <a:gd name="T10" fmla="*/ 5 w 23"/>
                  <a:gd name="T11" fmla="*/ 7 h 10"/>
                  <a:gd name="T12" fmla="*/ 5 w 23"/>
                  <a:gd name="T13" fmla="*/ 7 h 10"/>
                  <a:gd name="T14" fmla="*/ 6 w 23"/>
                  <a:gd name="T15" fmla="*/ 9 h 10"/>
                  <a:gd name="T16" fmla="*/ 8 w 23"/>
                  <a:gd name="T17" fmla="*/ 10 h 10"/>
                  <a:gd name="T18" fmla="*/ 15 w 23"/>
                  <a:gd name="T19" fmla="*/ 10 h 10"/>
                  <a:gd name="T20" fmla="*/ 17 w 23"/>
                  <a:gd name="T21" fmla="*/ 9 h 10"/>
                  <a:gd name="T22" fmla="*/ 18 w 23"/>
                  <a:gd name="T23" fmla="*/ 7 h 10"/>
                  <a:gd name="T24" fmla="*/ 18 w 23"/>
                  <a:gd name="T25" fmla="*/ 7 h 10"/>
                  <a:gd name="T26" fmla="*/ 20 w 23"/>
                  <a:gd name="T27" fmla="*/ 5 h 10"/>
                  <a:gd name="T28" fmla="*/ 21 w 23"/>
                  <a:gd name="T29" fmla="*/ 5 h 10"/>
                  <a:gd name="T30" fmla="*/ 23 w 23"/>
                  <a:gd name="T31" fmla="*/ 2 h 10"/>
                  <a:gd name="T32" fmla="*/ 21 w 23"/>
                  <a:gd name="T3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0">
                    <a:moveTo>
                      <a:pt x="21" y="0"/>
                    </a:moveTo>
                    <a:cubicBezTo>
                      <a:pt x="2" y="0"/>
                      <a:pt x="2" y="0"/>
                      <a:pt x="2" y="0"/>
                    </a:cubicBezTo>
                    <a:cubicBezTo>
                      <a:pt x="1" y="0"/>
                      <a:pt x="0" y="1"/>
                      <a:pt x="0" y="2"/>
                    </a:cubicBezTo>
                    <a:cubicBezTo>
                      <a:pt x="0" y="4"/>
                      <a:pt x="1" y="5"/>
                      <a:pt x="2" y="5"/>
                    </a:cubicBezTo>
                    <a:cubicBezTo>
                      <a:pt x="3" y="5"/>
                      <a:pt x="3" y="5"/>
                      <a:pt x="3" y="5"/>
                    </a:cubicBezTo>
                    <a:cubicBezTo>
                      <a:pt x="3" y="6"/>
                      <a:pt x="4" y="7"/>
                      <a:pt x="5" y="7"/>
                    </a:cubicBezTo>
                    <a:cubicBezTo>
                      <a:pt x="5" y="7"/>
                      <a:pt x="5" y="7"/>
                      <a:pt x="5" y="7"/>
                    </a:cubicBezTo>
                    <a:cubicBezTo>
                      <a:pt x="5" y="8"/>
                      <a:pt x="5" y="9"/>
                      <a:pt x="6" y="9"/>
                    </a:cubicBezTo>
                    <a:cubicBezTo>
                      <a:pt x="6" y="10"/>
                      <a:pt x="7" y="10"/>
                      <a:pt x="8" y="10"/>
                    </a:cubicBezTo>
                    <a:cubicBezTo>
                      <a:pt x="15" y="10"/>
                      <a:pt x="15" y="10"/>
                      <a:pt x="15" y="10"/>
                    </a:cubicBezTo>
                    <a:cubicBezTo>
                      <a:pt x="16" y="10"/>
                      <a:pt x="17" y="10"/>
                      <a:pt x="17" y="9"/>
                    </a:cubicBezTo>
                    <a:cubicBezTo>
                      <a:pt x="18" y="9"/>
                      <a:pt x="18" y="8"/>
                      <a:pt x="18" y="7"/>
                    </a:cubicBezTo>
                    <a:cubicBezTo>
                      <a:pt x="18" y="7"/>
                      <a:pt x="18" y="7"/>
                      <a:pt x="18" y="7"/>
                    </a:cubicBezTo>
                    <a:cubicBezTo>
                      <a:pt x="19" y="7"/>
                      <a:pt x="20" y="6"/>
                      <a:pt x="20" y="5"/>
                    </a:cubicBezTo>
                    <a:cubicBezTo>
                      <a:pt x="21" y="5"/>
                      <a:pt x="21" y="5"/>
                      <a:pt x="21" y="5"/>
                    </a:cubicBezTo>
                    <a:cubicBezTo>
                      <a:pt x="22" y="5"/>
                      <a:pt x="23" y="4"/>
                      <a:pt x="23" y="2"/>
                    </a:cubicBezTo>
                    <a:cubicBezTo>
                      <a:pt x="23" y="1"/>
                      <a:pt x="22" y="0"/>
                      <a:pt x="21" y="0"/>
                    </a:cubicBezTo>
                    <a:close/>
                  </a:path>
                </a:pathLst>
              </a:custGeom>
              <a:grpFill/>
              <a:ln>
                <a:noFill/>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t" anchorCtr="0" compatLnSpc="1">
                <a:noAutofit/>
              </a:bodyPr>
              <a:lstStyle/>
              <a:p>
                <a:endParaRPr lang="zh-CN" altLang="en-US"/>
              </a:p>
            </p:txBody>
          </p:sp>
          <p:sp>
            <p:nvSpPr>
              <p:cNvPr id="79" name="任意多边形 78">
                <a:hlinkClick r:id="rId2"/>
              </p:cNvPr>
              <p:cNvSpPr/>
              <p:nvPr/>
            </p:nvSpPr>
            <p:spPr bwMode="auto">
              <a:xfrm>
                <a:off x="10990263" y="1525588"/>
                <a:ext cx="1228725" cy="1722438"/>
              </a:xfrm>
              <a:custGeom>
                <a:avLst/>
                <a:gdLst>
                  <a:gd name="connsiteX0" fmla="*/ 482503 w 1228725"/>
                  <a:gd name="connsiteY0" fmla="*/ 283413 h 1722438"/>
                  <a:gd name="connsiteX1" fmla="*/ 295797 w 1228725"/>
                  <a:gd name="connsiteY1" fmla="*/ 522046 h 1722438"/>
                  <a:gd name="connsiteX2" fmla="*/ 295797 w 1228725"/>
                  <a:gd name="connsiteY2" fmla="*/ 835129 h 1722438"/>
                  <a:gd name="connsiteX3" fmla="*/ 504289 w 1228725"/>
                  <a:gd name="connsiteY3" fmla="*/ 600317 h 1722438"/>
                  <a:gd name="connsiteX4" fmla="*/ 504289 w 1228725"/>
                  <a:gd name="connsiteY4" fmla="*/ 287234 h 1722438"/>
                  <a:gd name="connsiteX5" fmla="*/ 482503 w 1228725"/>
                  <a:gd name="connsiteY5" fmla="*/ 283413 h 1722438"/>
                  <a:gd name="connsiteX6" fmla="*/ 627434 w 1228725"/>
                  <a:gd name="connsiteY6" fmla="*/ 0 h 1722438"/>
                  <a:gd name="connsiteX7" fmla="*/ 1228725 w 1228725"/>
                  <a:gd name="connsiteY7" fmla="*/ 652439 h 1722438"/>
                  <a:gd name="connsiteX8" fmla="*/ 1071867 w 1228725"/>
                  <a:gd name="connsiteY8" fmla="*/ 1070000 h 1722438"/>
                  <a:gd name="connsiteX9" fmla="*/ 967294 w 1228725"/>
                  <a:gd name="connsiteY9" fmla="*/ 1513658 h 1722438"/>
                  <a:gd name="connsiteX10" fmla="*/ 967294 w 1228725"/>
                  <a:gd name="connsiteY10" fmla="*/ 1565853 h 1722438"/>
                  <a:gd name="connsiteX11" fmla="*/ 810436 w 1228725"/>
                  <a:gd name="connsiteY11" fmla="*/ 1722438 h 1722438"/>
                  <a:gd name="connsiteX12" fmla="*/ 418289 w 1228725"/>
                  <a:gd name="connsiteY12" fmla="*/ 1722438 h 1722438"/>
                  <a:gd name="connsiteX13" fmla="*/ 261431 w 1228725"/>
                  <a:gd name="connsiteY13" fmla="*/ 1565853 h 1722438"/>
                  <a:gd name="connsiteX14" fmla="*/ 261431 w 1228725"/>
                  <a:gd name="connsiteY14" fmla="*/ 1513658 h 1722438"/>
                  <a:gd name="connsiteX15" fmla="*/ 156859 w 1228725"/>
                  <a:gd name="connsiteY15" fmla="*/ 1043902 h 1722438"/>
                  <a:gd name="connsiteX16" fmla="*/ 0 w 1228725"/>
                  <a:gd name="connsiteY16" fmla="*/ 652439 h 1722438"/>
                  <a:gd name="connsiteX17" fmla="*/ 627434 w 1228725"/>
                  <a:gd name="connsiteY17" fmla="*/ 0 h 172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8725" h="1722438">
                    <a:moveTo>
                      <a:pt x="482503" y="283413"/>
                    </a:moveTo>
                    <a:cubicBezTo>
                      <a:pt x="426919" y="288050"/>
                      <a:pt x="341405" y="385073"/>
                      <a:pt x="295797" y="522046"/>
                    </a:cubicBezTo>
                    <a:cubicBezTo>
                      <a:pt x="243674" y="678588"/>
                      <a:pt x="243674" y="835129"/>
                      <a:pt x="295797" y="835129"/>
                    </a:cubicBezTo>
                    <a:cubicBezTo>
                      <a:pt x="347920" y="861219"/>
                      <a:pt x="452166" y="756858"/>
                      <a:pt x="504289" y="600317"/>
                    </a:cubicBezTo>
                    <a:cubicBezTo>
                      <a:pt x="556412" y="443776"/>
                      <a:pt x="556412" y="287234"/>
                      <a:pt x="504289" y="287234"/>
                    </a:cubicBezTo>
                    <a:cubicBezTo>
                      <a:pt x="497774" y="283973"/>
                      <a:pt x="490444" y="282750"/>
                      <a:pt x="482503" y="283413"/>
                    </a:cubicBezTo>
                    <a:close/>
                    <a:moveTo>
                      <a:pt x="627434" y="0"/>
                    </a:moveTo>
                    <a:cubicBezTo>
                      <a:pt x="967294" y="0"/>
                      <a:pt x="1228725" y="313171"/>
                      <a:pt x="1228725" y="652439"/>
                    </a:cubicBezTo>
                    <a:cubicBezTo>
                      <a:pt x="1228725" y="887317"/>
                      <a:pt x="1071867" y="1070000"/>
                      <a:pt x="1071867" y="1070000"/>
                    </a:cubicBezTo>
                    <a:cubicBezTo>
                      <a:pt x="1019580" y="1122195"/>
                      <a:pt x="967294" y="1435365"/>
                      <a:pt x="967294" y="1513658"/>
                    </a:cubicBezTo>
                    <a:cubicBezTo>
                      <a:pt x="967294" y="1513658"/>
                      <a:pt x="967294" y="1513658"/>
                      <a:pt x="967294" y="1565853"/>
                    </a:cubicBezTo>
                    <a:cubicBezTo>
                      <a:pt x="967294" y="1644146"/>
                      <a:pt x="888865" y="1722438"/>
                      <a:pt x="810436" y="1722438"/>
                    </a:cubicBezTo>
                    <a:cubicBezTo>
                      <a:pt x="810436" y="1722438"/>
                      <a:pt x="810436" y="1722438"/>
                      <a:pt x="418289" y="1722438"/>
                    </a:cubicBezTo>
                    <a:cubicBezTo>
                      <a:pt x="313717" y="1722438"/>
                      <a:pt x="261431" y="1644146"/>
                      <a:pt x="261431" y="1565853"/>
                    </a:cubicBezTo>
                    <a:cubicBezTo>
                      <a:pt x="261431" y="1565853"/>
                      <a:pt x="261431" y="1565853"/>
                      <a:pt x="261431" y="1513658"/>
                    </a:cubicBezTo>
                    <a:cubicBezTo>
                      <a:pt x="261431" y="1435365"/>
                      <a:pt x="209145" y="1122195"/>
                      <a:pt x="156859" y="1043902"/>
                    </a:cubicBezTo>
                    <a:cubicBezTo>
                      <a:pt x="156859" y="1043902"/>
                      <a:pt x="0" y="861219"/>
                      <a:pt x="0" y="652439"/>
                    </a:cubicBezTo>
                    <a:cubicBezTo>
                      <a:pt x="0" y="313171"/>
                      <a:pt x="261431" y="0"/>
                      <a:pt x="627434" y="0"/>
                    </a:cubicBezTo>
                    <a:close/>
                  </a:path>
                </a:pathLst>
              </a:custGeom>
              <a:grpFill/>
              <a:ln>
                <a:noFill/>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t" anchorCtr="0" compatLnSpc="1">
                <a:noAutofit/>
              </a:bodyPr>
              <a:lstStyle/>
              <a:p>
                <a:endParaRPr lang="zh-CN" altLang="en-US"/>
              </a:p>
            </p:txBody>
          </p:sp>
        </p:grpSp>
      </p:grpSp>
      <p:pic>
        <p:nvPicPr>
          <p:cNvPr id="3" name="图片 2" descr="8ed54e15"/>
          <p:cNvPicPr>
            <a:picLocks noChangeAspect="1"/>
          </p:cNvPicPr>
          <p:nvPr/>
        </p:nvPicPr>
        <p:blipFill>
          <a:blip r:embed="rId3"/>
          <a:stretch>
            <a:fillRect/>
          </a:stretch>
        </p:blipFill>
        <p:spPr>
          <a:xfrm>
            <a:off x="5196840" y="1183005"/>
            <a:ext cx="4363720" cy="2659380"/>
          </a:xfrm>
          <a:prstGeom prst="rect">
            <a:avLst/>
          </a:prstGeom>
        </p:spPr>
      </p:pic>
      <p:pic>
        <p:nvPicPr>
          <p:cNvPr id="4" name="图片 3" descr="1449289151628"/>
          <p:cNvPicPr>
            <a:picLocks noChangeAspect="1"/>
          </p:cNvPicPr>
          <p:nvPr/>
        </p:nvPicPr>
        <p:blipFill>
          <a:blip r:embed="rId4"/>
          <a:stretch>
            <a:fillRect/>
          </a:stretch>
        </p:blipFill>
        <p:spPr>
          <a:xfrm>
            <a:off x="554990" y="1325245"/>
            <a:ext cx="4211955" cy="2375535"/>
          </a:xfrm>
          <a:prstGeom prst="rect">
            <a:avLst/>
          </a:prstGeom>
        </p:spPr>
      </p:pic>
      <p:pic>
        <p:nvPicPr>
          <p:cNvPr id="2" name="图片 1" descr="5"/>
          <p:cNvPicPr>
            <a:picLocks noChangeAspect="1"/>
          </p:cNvPicPr>
          <p:nvPr/>
        </p:nvPicPr>
        <p:blipFill>
          <a:blip r:embed="rId5"/>
          <a:stretch>
            <a:fillRect/>
          </a:stretch>
        </p:blipFill>
        <p:spPr>
          <a:xfrm>
            <a:off x="2299970" y="2096770"/>
            <a:ext cx="4803140" cy="29483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9"/>
                                        </p:tgtEl>
                                        <p:attrNameLst>
                                          <p:attrName>ppt_y</p:attrName>
                                        </p:attrNameLst>
                                      </p:cBhvr>
                                      <p:tavLst>
                                        <p:tav tm="0">
                                          <p:val>
                                            <p:strVal val="#ppt_y"/>
                                          </p:val>
                                        </p:tav>
                                        <p:tav tm="100000">
                                          <p:val>
                                            <p:strVal val="#ppt_y"/>
                                          </p:val>
                                        </p:tav>
                                      </p:tavLst>
                                    </p:anim>
                                    <p:anim calcmode="lin" valueType="num">
                                      <p:cBhvr>
                                        <p:cTn id="13"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9"/>
                                        </p:tgtEl>
                                        <p:attrNameLst>
                                          <p:attrName>ppt_w</p:attrName>
                                        </p:attrNameLst>
                                      </p:cBhvr>
                                      <p:tavLst>
                                        <p:tav tm="0">
                                          <p:val>
                                            <p:strVal val="#ppt_w/10"/>
                                          </p:val>
                                        </p:tav>
                                        <p:tav tm="50000">
                                          <p:val>
                                            <p:strVal val="#ppt_w+.01"/>
                                          </p:val>
                                        </p:tav>
                                        <p:tav tm="100000">
                                          <p:val>
                                            <p:strVal val="#ppt_w"/>
                                          </p:val>
                                        </p:tav>
                                      </p:tavLst>
                                    </p:anim>
                                    <p:animEffect>
                                      <p:cBhvr>
                                        <p:cTn id="15" dur="500" tmFilter="0,0; .5, 1; 1, 1"/>
                                        <p:tgtEl>
                                          <p:spTgt spid="29"/>
                                        </p:tgtEl>
                                      </p:cBhvr>
                                    </p:animEffect>
                                  </p:childTnLst>
                                </p:cTn>
                              </p:par>
                            </p:childTnLst>
                          </p:cTn>
                        </p:par>
                        <p:par>
                          <p:cTn id="16" fill="hold">
                            <p:stCondLst>
                              <p:cond delay="1549"/>
                            </p:stCondLst>
                            <p:childTnLst>
                              <p:par>
                                <p:cTn id="17" presetID="42"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0"/>
                                        <p:tgtEl>
                                          <p:spTgt spid="14"/>
                                        </p:tgtEl>
                                      </p:cBhvr>
                                    </p:animEffect>
                                    <p:anim calcmode="lin" valueType="num">
                                      <p:cBhvr>
                                        <p:cTn id="20" dur="1500" fill="hold"/>
                                        <p:tgtEl>
                                          <p:spTgt spid="14"/>
                                        </p:tgtEl>
                                        <p:attrNameLst>
                                          <p:attrName>ppt_x</p:attrName>
                                        </p:attrNameLst>
                                      </p:cBhvr>
                                      <p:tavLst>
                                        <p:tav tm="0">
                                          <p:val>
                                            <p:strVal val="#ppt_x"/>
                                          </p:val>
                                        </p:tav>
                                        <p:tav tm="100000">
                                          <p:val>
                                            <p:strVal val="#ppt_x"/>
                                          </p:val>
                                        </p:tav>
                                      </p:tavLst>
                                    </p:anim>
                                    <p:anim calcmode="lin" valueType="num">
                                      <p:cBhvr>
                                        <p:cTn id="21" dur="1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down)">
                                      <p:cBhvr>
                                        <p:cTn id="26" dur="500"/>
                                        <p:tgtEl>
                                          <p:spTgt spid="50"/>
                                        </p:tgtEl>
                                      </p:cBhvr>
                                    </p:animEffect>
                                  </p:childTnLst>
                                </p:cTn>
                              </p:par>
                              <p:par>
                                <p:cTn id="27" presetID="31" presetClass="entr" presetSubtype="0" fill="hold" nodeType="withEffect">
                                  <p:stCondLst>
                                    <p:cond delay="900"/>
                                  </p:stCondLst>
                                  <p:childTnLst>
                                    <p:set>
                                      <p:cBhvr>
                                        <p:cTn id="28" dur="1" fill="hold">
                                          <p:stCondLst>
                                            <p:cond delay="0"/>
                                          </p:stCondLst>
                                        </p:cTn>
                                        <p:tgtEl>
                                          <p:spTgt spid="59"/>
                                        </p:tgtEl>
                                        <p:attrNameLst>
                                          <p:attrName>style.visibility</p:attrName>
                                        </p:attrNameLst>
                                      </p:cBhvr>
                                      <p:to>
                                        <p:strVal val="visible"/>
                                      </p:to>
                                    </p:set>
                                    <p:anim calcmode="lin" valueType="num">
                                      <p:cBhvr>
                                        <p:cTn id="29" dur="1000" fill="hold"/>
                                        <p:tgtEl>
                                          <p:spTgt spid="59"/>
                                        </p:tgtEl>
                                        <p:attrNameLst>
                                          <p:attrName>ppt_w</p:attrName>
                                        </p:attrNameLst>
                                      </p:cBhvr>
                                      <p:tavLst>
                                        <p:tav tm="0">
                                          <p:val>
                                            <p:fltVal val="0"/>
                                          </p:val>
                                        </p:tav>
                                        <p:tav tm="100000">
                                          <p:val>
                                            <p:strVal val="#ppt_w"/>
                                          </p:val>
                                        </p:tav>
                                      </p:tavLst>
                                    </p:anim>
                                    <p:anim calcmode="lin" valueType="num">
                                      <p:cBhvr>
                                        <p:cTn id="30" dur="1000" fill="hold"/>
                                        <p:tgtEl>
                                          <p:spTgt spid="59"/>
                                        </p:tgtEl>
                                        <p:attrNameLst>
                                          <p:attrName>ppt_h</p:attrName>
                                        </p:attrNameLst>
                                      </p:cBhvr>
                                      <p:tavLst>
                                        <p:tav tm="0">
                                          <p:val>
                                            <p:fltVal val="0"/>
                                          </p:val>
                                        </p:tav>
                                        <p:tav tm="100000">
                                          <p:val>
                                            <p:strVal val="#ppt_h"/>
                                          </p:val>
                                        </p:tav>
                                      </p:tavLst>
                                    </p:anim>
                                    <p:anim calcmode="lin" valueType="num">
                                      <p:cBhvr>
                                        <p:cTn id="31" dur="1000" fill="hold"/>
                                        <p:tgtEl>
                                          <p:spTgt spid="59"/>
                                        </p:tgtEl>
                                        <p:attrNameLst>
                                          <p:attrName>style.rotation</p:attrName>
                                        </p:attrNameLst>
                                      </p:cBhvr>
                                      <p:tavLst>
                                        <p:tav tm="0">
                                          <p:val>
                                            <p:fltVal val="90"/>
                                          </p:val>
                                        </p:tav>
                                        <p:tav tm="100000">
                                          <p:val>
                                            <p:fltVal val="0"/>
                                          </p:val>
                                        </p:tav>
                                      </p:tavLst>
                                    </p:anim>
                                    <p:animEffect transition="in" filter="fade">
                                      <p:cBhvr>
                                        <p:cTn id="32" dur="10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ox(in)">
                                      <p:cBhvr>
                                        <p:cTn id="37" dur="2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additive="base">
                                        <p:cTn id="42" dur="500" fill="hold"/>
                                        <p:tgtEl>
                                          <p:spTgt spid="3"/>
                                        </p:tgtEl>
                                        <p:attrNameLst>
                                          <p:attrName>ppt_x</p:attrName>
                                        </p:attrNameLst>
                                      </p:cBhvr>
                                      <p:tavLst>
                                        <p:tav tm="0">
                                          <p:val>
                                            <p:strVal val="#ppt_x"/>
                                          </p:val>
                                        </p:tav>
                                        <p:tav tm="100000">
                                          <p:val>
                                            <p:strVal val="#ppt_x"/>
                                          </p:val>
                                        </p:tav>
                                      </p:tavLst>
                                    </p:anim>
                                    <p:anim calcmode="lin" valueType="num">
                                      <p:cBhvr additive="base">
                                        <p:cTn id="4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checkerboard(across)">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9" grpId="0" bldLvl="0" autoUpdateAnimBg="0"/>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QQ截图20170727233245"/>
          <p:cNvPicPr>
            <a:picLocks noChangeAspect="1"/>
          </p:cNvPicPr>
          <p:nvPr/>
        </p:nvPicPr>
        <p:blipFill>
          <a:blip r:embed="rId1"/>
          <a:stretch>
            <a:fillRect/>
          </a:stretch>
        </p:blipFill>
        <p:spPr>
          <a:xfrm>
            <a:off x="1903730" y="1010920"/>
            <a:ext cx="6221730" cy="3223895"/>
          </a:xfrm>
          <a:prstGeom prst="rect">
            <a:avLst/>
          </a:prstGeom>
        </p:spPr>
      </p:pic>
    </p:spTree>
  </p:cSld>
  <p:clrMapOvr>
    <a:masterClrMapping/>
  </p:clrMapOvr>
  <p:transition advClick="0">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6"/>
          <p:cNvPicPr>
            <a:picLocks noChangeAspect="1"/>
          </p:cNvPicPr>
          <p:nvPr/>
        </p:nvPicPr>
        <p:blipFill>
          <a:blip r:embed="rId1"/>
          <a:stretch>
            <a:fillRect/>
          </a:stretch>
        </p:blipFill>
        <p:spPr>
          <a:xfrm>
            <a:off x="548640" y="389890"/>
            <a:ext cx="2813050" cy="4004945"/>
          </a:xfrm>
          <a:prstGeom prst="rect">
            <a:avLst/>
          </a:prstGeom>
        </p:spPr>
      </p:pic>
      <p:pic>
        <p:nvPicPr>
          <p:cNvPr id="39" name="图片 38"/>
          <p:cNvPicPr>
            <a:picLocks noChangeAspect="1"/>
          </p:cNvPicPr>
          <p:nvPr/>
        </p:nvPicPr>
        <p:blipFill>
          <a:blip r:embed="rId2" cstate="screen"/>
          <a:stretch>
            <a:fillRect/>
          </a:stretch>
        </p:blipFill>
        <p:spPr>
          <a:xfrm>
            <a:off x="590083" y="4653452"/>
            <a:ext cx="2730715" cy="288591"/>
          </a:xfrm>
          <a:prstGeom prst="rect">
            <a:avLst/>
          </a:prstGeom>
        </p:spPr>
      </p:pic>
      <p:sp>
        <p:nvSpPr>
          <p:cNvPr id="40" name="文本框 39"/>
          <p:cNvSpPr txBox="1"/>
          <p:nvPr/>
        </p:nvSpPr>
        <p:spPr>
          <a:xfrm>
            <a:off x="11197630" y="6012705"/>
            <a:ext cx="915635" cy="384721"/>
          </a:xfrm>
          <a:prstGeom prst="rect">
            <a:avLst/>
          </a:prstGeom>
          <a:noFill/>
        </p:spPr>
        <p:txBody>
          <a:bodyPr wrap="none" rtlCol="0">
            <a:spAutoFit/>
          </a:bodyPr>
          <a:lstStyle/>
          <a:p>
            <a:r>
              <a:rPr lang="zh-CN" altLang="en-US" dirty="0" smtClean="0"/>
              <a:t>延迟符</a:t>
            </a:r>
            <a:endParaRPr lang="zh-CN" altLang="en-US" dirty="0"/>
          </a:p>
        </p:txBody>
      </p:sp>
      <p:sp>
        <p:nvSpPr>
          <p:cNvPr id="8" name="文本框 7"/>
          <p:cNvSpPr txBox="1"/>
          <p:nvPr/>
        </p:nvSpPr>
        <p:spPr>
          <a:xfrm>
            <a:off x="3760470" y="1428750"/>
            <a:ext cx="5240020" cy="2738120"/>
          </a:xfrm>
          <a:prstGeom prst="rect">
            <a:avLst/>
          </a:prstGeom>
          <a:noFill/>
        </p:spPr>
        <p:txBody>
          <a:bodyPr wrap="square" rtlCol="0">
            <a:spAutoFit/>
          </a:bodyPr>
          <a:p>
            <a:r>
              <a:rPr lang="en-US" altLang="zh-CN">
                <a:sym typeface="+mn-ea"/>
              </a:rPr>
              <a:t>      </a:t>
            </a:r>
            <a:r>
              <a:rPr lang="zh-CN">
                <a:sym typeface="+mn-ea"/>
              </a:rPr>
              <a:t>近年来，在教育的神圣世界里，阴暗可耻的黑影频频闪现，从北航大学的招生勒索到英语四六级考试的泄露答案;从厚颜无耻的学术腐败到令人寒心的师德沦丧;从老师体罚学生到学生殴打老师，这些嘈杂的声音已经影响了正常的教育教学环境。因此需要用法治的力量，来肃净学风;用法治的力量，来规范教学;用法治的力量，来创造和谐校园。从根本改变校园违法的现状，需要运用法律武器</a:t>
            </a:r>
            <a:r>
              <a:rPr lang="zh-CN" sz="2000">
                <a:ln w="9525" cmpd="sng">
                  <a:solidFill>
                    <a:schemeClr val="accent1"/>
                  </a:solidFill>
                  <a:prstDash val="solid"/>
                </a:ln>
                <a:solidFill>
                  <a:srgbClr val="70AD47">
                    <a:tint val="1000"/>
                  </a:srgbClr>
                </a:solidFill>
                <a:effectLst>
                  <a:glow rad="38100">
                    <a:schemeClr val="accent1">
                      <a:alpha val="40000"/>
                    </a:schemeClr>
                  </a:glow>
                </a:effectLst>
                <a:sym typeface="+mn-ea"/>
              </a:rPr>
              <a:t>依法治校</a:t>
            </a:r>
            <a:r>
              <a:rPr lang="zh-CN">
                <a:sym typeface="+mn-ea"/>
              </a:rPr>
              <a:t>。</a:t>
            </a:r>
            <a:endParaRPr lang="zh-CN" altLang="en-US"/>
          </a:p>
        </p:txBody>
      </p:sp>
      <p:pic>
        <p:nvPicPr>
          <p:cNvPr id="5" name="图片 4" descr="242d4f6d2b9e1a493013061dd06757af"/>
          <p:cNvPicPr>
            <a:picLocks noChangeAspect="1"/>
          </p:cNvPicPr>
          <p:nvPr/>
        </p:nvPicPr>
        <p:blipFill>
          <a:blip r:embed="rId3"/>
          <a:stretch>
            <a:fillRect/>
          </a:stretch>
        </p:blipFill>
        <p:spPr>
          <a:xfrm>
            <a:off x="330200" y="822960"/>
            <a:ext cx="4612640" cy="3463925"/>
          </a:xfrm>
          <a:prstGeom prst="rect">
            <a:avLst/>
          </a:prstGeom>
        </p:spPr>
      </p:pic>
      <p:pic>
        <p:nvPicPr>
          <p:cNvPr id="6" name="图片 5" descr="rBEQYFM79DwIAAAAAANUK9BwoSkAADuBAEhx94AA1RD876"/>
          <p:cNvPicPr>
            <a:picLocks noChangeAspect="1"/>
          </p:cNvPicPr>
          <p:nvPr/>
        </p:nvPicPr>
        <p:blipFill>
          <a:blip r:embed="rId4"/>
          <a:stretch>
            <a:fillRect/>
          </a:stretch>
        </p:blipFill>
        <p:spPr>
          <a:xfrm>
            <a:off x="5092065" y="38735"/>
            <a:ext cx="3952240" cy="53232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down)">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80">
                                          <p:stCondLst>
                                            <p:cond delay="0"/>
                                          </p:stCondLst>
                                        </p:cTn>
                                        <p:tgtEl>
                                          <p:spTgt spid="8"/>
                                        </p:tgtEl>
                                      </p:cBhvr>
                                    </p:animEffect>
                                    <p:anim calcmode="lin" valueType="num">
                                      <p:cBhvr>
                                        <p:cTn id="1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3" dur="26">
                                          <p:stCondLst>
                                            <p:cond delay="650"/>
                                          </p:stCondLst>
                                        </p:cTn>
                                        <p:tgtEl>
                                          <p:spTgt spid="8"/>
                                        </p:tgtEl>
                                      </p:cBhvr>
                                      <p:to x="100000" y="60000"/>
                                    </p:animScale>
                                    <p:animScale>
                                      <p:cBhvr>
                                        <p:cTn id="24" dur="166" decel="50000">
                                          <p:stCondLst>
                                            <p:cond delay="676"/>
                                          </p:stCondLst>
                                        </p:cTn>
                                        <p:tgtEl>
                                          <p:spTgt spid="8"/>
                                        </p:tgtEl>
                                      </p:cBhvr>
                                      <p:to x="100000" y="100000"/>
                                    </p:animScale>
                                    <p:animScale>
                                      <p:cBhvr>
                                        <p:cTn id="25" dur="26">
                                          <p:stCondLst>
                                            <p:cond delay="1312"/>
                                          </p:stCondLst>
                                        </p:cTn>
                                        <p:tgtEl>
                                          <p:spTgt spid="8"/>
                                        </p:tgtEl>
                                      </p:cBhvr>
                                      <p:to x="100000" y="80000"/>
                                    </p:animScale>
                                    <p:animScale>
                                      <p:cBhvr>
                                        <p:cTn id="26" dur="166" decel="50000">
                                          <p:stCondLst>
                                            <p:cond delay="1338"/>
                                          </p:stCondLst>
                                        </p:cTn>
                                        <p:tgtEl>
                                          <p:spTgt spid="8"/>
                                        </p:tgtEl>
                                      </p:cBhvr>
                                      <p:to x="100000" y="100000"/>
                                    </p:animScale>
                                    <p:animScale>
                                      <p:cBhvr>
                                        <p:cTn id="27" dur="26">
                                          <p:stCondLst>
                                            <p:cond delay="1642"/>
                                          </p:stCondLst>
                                        </p:cTn>
                                        <p:tgtEl>
                                          <p:spTgt spid="8"/>
                                        </p:tgtEl>
                                      </p:cBhvr>
                                      <p:to x="100000" y="90000"/>
                                    </p:animScale>
                                    <p:animScale>
                                      <p:cBhvr>
                                        <p:cTn id="28" dur="166" decel="50000">
                                          <p:stCondLst>
                                            <p:cond delay="1668"/>
                                          </p:stCondLst>
                                        </p:cTn>
                                        <p:tgtEl>
                                          <p:spTgt spid="8"/>
                                        </p:tgtEl>
                                      </p:cBhvr>
                                      <p:to x="100000" y="100000"/>
                                    </p:animScale>
                                    <p:animScale>
                                      <p:cBhvr>
                                        <p:cTn id="29" dur="26">
                                          <p:stCondLst>
                                            <p:cond delay="1808"/>
                                          </p:stCondLst>
                                        </p:cTn>
                                        <p:tgtEl>
                                          <p:spTgt spid="8"/>
                                        </p:tgtEl>
                                      </p:cBhvr>
                                      <p:to x="100000" y="95000"/>
                                    </p:animScale>
                                    <p:animScale>
                                      <p:cBhvr>
                                        <p:cTn id="30" dur="166" decel="50000">
                                          <p:stCondLst>
                                            <p:cond delay="1834"/>
                                          </p:stCondLst>
                                        </p:cTn>
                                        <p:tgtEl>
                                          <p:spTgt spid="8"/>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heckerboard(across)">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checkerboard(across)">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9461" name="Group 7"/>
          <p:cNvGrpSpPr/>
          <p:nvPr/>
        </p:nvGrpSpPr>
        <p:grpSpPr>
          <a:xfrm>
            <a:off x="337185" y="153035"/>
            <a:ext cx="2258060" cy="1599565"/>
            <a:chOff x="0" y="0"/>
            <a:chExt cx="4159" cy="2967"/>
          </a:xfrm>
        </p:grpSpPr>
        <p:pic>
          <p:nvPicPr>
            <p:cNvPr id="19496" name="Picture 8" descr="header_bg"/>
            <p:cNvPicPr>
              <a:picLocks noChangeAspect="1"/>
            </p:cNvPicPr>
            <p:nvPr/>
          </p:nvPicPr>
          <p:blipFill>
            <a:blip r:embed="rId1">
              <a:clrChange>
                <a:clrFrom>
                  <a:srgbClr val="FFFFFF"/>
                </a:clrFrom>
                <a:clrTo>
                  <a:srgbClr val="FFFFFF">
                    <a:alpha val="0"/>
                  </a:srgbClr>
                </a:clrTo>
              </a:clrChange>
            </a:blip>
            <a:srcRect l="46388" t="11485" r="29807" b="44258"/>
            <a:stretch>
              <a:fillRect/>
            </a:stretch>
          </p:blipFill>
          <p:spPr>
            <a:xfrm>
              <a:off x="441" y="501"/>
              <a:ext cx="3428" cy="2466"/>
            </a:xfrm>
            <a:prstGeom prst="rect">
              <a:avLst/>
            </a:prstGeom>
            <a:noFill/>
            <a:ln w="9525">
              <a:noFill/>
            </a:ln>
          </p:spPr>
        </p:pic>
        <p:sp>
          <p:nvSpPr>
            <p:cNvPr id="19497" name="Oval 9"/>
            <p:cNvSpPr/>
            <p:nvPr/>
          </p:nvSpPr>
          <p:spPr>
            <a:xfrm>
              <a:off x="0" y="0"/>
              <a:ext cx="1361" cy="1020"/>
            </a:xfrm>
            <a:prstGeom prst="ellipse">
              <a:avLst/>
            </a:prstGeom>
            <a:solidFill>
              <a:schemeClr val="bg1"/>
            </a:solidFill>
            <a:ln w="9525">
              <a:noFill/>
            </a:ln>
          </p:spPr>
          <p:txBody>
            <a:bodyPr anchor="ct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mn-ea"/>
                </a:defRPr>
              </a:lvl2pPr>
              <a:lvl3pPr marL="1143000" indent="-228600" algn="l" rtl="0" eaLnBrk="0" fontAlgn="base" hangingPunct="0">
                <a:spcBef>
                  <a:spcPct val="20000"/>
                </a:spcBef>
                <a:spcAft>
                  <a:spcPct val="0"/>
                </a:spcAft>
                <a:buChar char="•"/>
                <a:defRPr sz="1600">
                  <a:solidFill>
                    <a:schemeClr val="tx1"/>
                  </a:solidFill>
                  <a:latin typeface="+mn-lt"/>
                  <a:ea typeface="+mn-ea"/>
                </a:defRPr>
              </a:lvl3pPr>
              <a:lvl4pPr marL="1600200" indent="-228600" algn="l" rtl="0" eaLnBrk="0" fontAlgn="base" hangingPunct="0">
                <a:spcBef>
                  <a:spcPct val="20000"/>
                </a:spcBef>
                <a:spcAft>
                  <a:spcPct val="0"/>
                </a:spcAft>
                <a:buChar char="–"/>
                <a:defRPr sz="1400">
                  <a:solidFill>
                    <a:schemeClr val="tx1"/>
                  </a:solidFill>
                  <a:latin typeface="+mn-lt"/>
                  <a:ea typeface="+mn-ea"/>
                </a:defRPr>
              </a:lvl4pPr>
              <a:lvl5pPr marL="2057400" indent="-228600" algn="l" rtl="0" eaLnBrk="0" fontAlgn="base" hangingPunct="0">
                <a:spcBef>
                  <a:spcPct val="20000"/>
                </a:spcBef>
                <a:spcAft>
                  <a:spcPct val="0"/>
                </a:spcAft>
                <a:buChar char="»"/>
                <a:defRPr sz="1400">
                  <a:solidFill>
                    <a:schemeClr val="tx1"/>
                  </a:solidFill>
                  <a:latin typeface="+mn-lt"/>
                  <a:ea typeface="+mn-ea"/>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98" name="Oval 10"/>
            <p:cNvSpPr/>
            <p:nvPr/>
          </p:nvSpPr>
          <p:spPr>
            <a:xfrm>
              <a:off x="795" y="200"/>
              <a:ext cx="1361" cy="510"/>
            </a:xfrm>
            <a:prstGeom prst="ellipse">
              <a:avLst/>
            </a:prstGeom>
            <a:solidFill>
              <a:schemeClr val="bg1"/>
            </a:solidFill>
            <a:ln w="9525">
              <a:noFill/>
            </a:ln>
          </p:spPr>
          <p:txBody>
            <a:bodyPr anchor="ct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mn-ea"/>
                </a:defRPr>
              </a:lvl2pPr>
              <a:lvl3pPr marL="1143000" indent="-228600" algn="l" rtl="0" eaLnBrk="0" fontAlgn="base" hangingPunct="0">
                <a:spcBef>
                  <a:spcPct val="20000"/>
                </a:spcBef>
                <a:spcAft>
                  <a:spcPct val="0"/>
                </a:spcAft>
                <a:buChar char="•"/>
                <a:defRPr sz="1600">
                  <a:solidFill>
                    <a:schemeClr val="tx1"/>
                  </a:solidFill>
                  <a:latin typeface="+mn-lt"/>
                  <a:ea typeface="+mn-ea"/>
                </a:defRPr>
              </a:lvl3pPr>
              <a:lvl4pPr marL="1600200" indent="-228600" algn="l" rtl="0" eaLnBrk="0" fontAlgn="base" hangingPunct="0">
                <a:spcBef>
                  <a:spcPct val="20000"/>
                </a:spcBef>
                <a:spcAft>
                  <a:spcPct val="0"/>
                </a:spcAft>
                <a:buChar char="–"/>
                <a:defRPr sz="1400">
                  <a:solidFill>
                    <a:schemeClr val="tx1"/>
                  </a:solidFill>
                  <a:latin typeface="+mn-lt"/>
                  <a:ea typeface="+mn-ea"/>
                </a:defRPr>
              </a:lvl4pPr>
              <a:lvl5pPr marL="2057400" indent="-228600" algn="l" rtl="0" eaLnBrk="0" fontAlgn="base" hangingPunct="0">
                <a:spcBef>
                  <a:spcPct val="20000"/>
                </a:spcBef>
                <a:spcAft>
                  <a:spcPct val="0"/>
                </a:spcAft>
                <a:buChar char="»"/>
                <a:defRPr sz="1400">
                  <a:solidFill>
                    <a:schemeClr val="tx1"/>
                  </a:solidFill>
                  <a:latin typeface="+mn-lt"/>
                  <a:ea typeface="+mn-ea"/>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99" name="Oval 11"/>
            <p:cNvSpPr/>
            <p:nvPr/>
          </p:nvSpPr>
          <p:spPr>
            <a:xfrm>
              <a:off x="2799" y="200"/>
              <a:ext cx="1361" cy="1020"/>
            </a:xfrm>
            <a:prstGeom prst="ellipse">
              <a:avLst/>
            </a:prstGeom>
            <a:solidFill>
              <a:schemeClr val="bg1"/>
            </a:solidFill>
            <a:ln w="9525">
              <a:noFill/>
            </a:ln>
          </p:spPr>
          <p:txBody>
            <a:bodyPr anchor="ct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mn-ea"/>
                </a:defRPr>
              </a:lvl2pPr>
              <a:lvl3pPr marL="1143000" indent="-228600" algn="l" rtl="0" eaLnBrk="0" fontAlgn="base" hangingPunct="0">
                <a:spcBef>
                  <a:spcPct val="20000"/>
                </a:spcBef>
                <a:spcAft>
                  <a:spcPct val="0"/>
                </a:spcAft>
                <a:buChar char="•"/>
                <a:defRPr sz="1600">
                  <a:solidFill>
                    <a:schemeClr val="tx1"/>
                  </a:solidFill>
                  <a:latin typeface="+mn-lt"/>
                  <a:ea typeface="+mn-ea"/>
                </a:defRPr>
              </a:lvl3pPr>
              <a:lvl4pPr marL="1600200" indent="-228600" algn="l" rtl="0" eaLnBrk="0" fontAlgn="base" hangingPunct="0">
                <a:spcBef>
                  <a:spcPct val="20000"/>
                </a:spcBef>
                <a:spcAft>
                  <a:spcPct val="0"/>
                </a:spcAft>
                <a:buChar char="–"/>
                <a:defRPr sz="1400">
                  <a:solidFill>
                    <a:schemeClr val="tx1"/>
                  </a:solidFill>
                  <a:latin typeface="+mn-lt"/>
                  <a:ea typeface="+mn-ea"/>
                </a:defRPr>
              </a:lvl4pPr>
              <a:lvl5pPr marL="2057400" indent="-228600" algn="l" rtl="0" eaLnBrk="0" fontAlgn="base" hangingPunct="0">
                <a:spcBef>
                  <a:spcPct val="20000"/>
                </a:spcBef>
                <a:spcAft>
                  <a:spcPct val="0"/>
                </a:spcAft>
                <a:buChar char="»"/>
                <a:defRPr sz="1400">
                  <a:solidFill>
                    <a:schemeClr val="tx1"/>
                  </a:solidFill>
                  <a:latin typeface="+mn-lt"/>
                  <a:ea typeface="+mn-ea"/>
                </a:defRPr>
              </a:lvl5pPr>
            </a:lstStyle>
            <a:p>
              <a:pPr marL="0" lvl="0" indent="0" eaLnBrk="1" hangingPunct="1">
                <a:spcBef>
                  <a:spcPct val="0"/>
                </a:spcBef>
                <a:buNone/>
              </a:pPr>
              <a:endParaRPr lang="zh-CN" altLang="en-US" sz="1800" dirty="0">
                <a:ea typeface="宋体" panose="02010600030101010101" pitchFamily="2" charset="-122"/>
              </a:endParaRPr>
            </a:p>
          </p:txBody>
        </p:sp>
      </p:grpSp>
      <p:pic>
        <p:nvPicPr>
          <p:cNvPr id="2" name="图片 1" descr="b6c37c21f6bb4afc5b3174d4061b70473fb92c81"/>
          <p:cNvPicPr>
            <a:picLocks noChangeAspect="1"/>
          </p:cNvPicPr>
          <p:nvPr/>
        </p:nvPicPr>
        <p:blipFill>
          <a:blip r:embed="rId2"/>
          <a:stretch>
            <a:fillRect/>
          </a:stretch>
        </p:blipFill>
        <p:spPr>
          <a:xfrm>
            <a:off x="2808605" y="1370330"/>
            <a:ext cx="5842000" cy="3213735"/>
          </a:xfrm>
          <a:prstGeom prst="rect">
            <a:avLst/>
          </a:prstGeom>
        </p:spPr>
      </p:pic>
      <p:pic>
        <p:nvPicPr>
          <p:cNvPr id="3" name="图片 2" descr="471a139430474454a6346ab189cd454a"/>
          <p:cNvPicPr>
            <a:picLocks noChangeAspect="1"/>
          </p:cNvPicPr>
          <p:nvPr/>
        </p:nvPicPr>
        <p:blipFill>
          <a:blip r:embed="rId3"/>
          <a:stretch>
            <a:fillRect/>
          </a:stretch>
        </p:blipFill>
        <p:spPr>
          <a:xfrm>
            <a:off x="449580" y="316230"/>
            <a:ext cx="4606290" cy="2467610"/>
          </a:xfrm>
          <a:prstGeom prst="rect">
            <a:avLst/>
          </a:prstGeom>
        </p:spPr>
      </p:pic>
      <p:pic>
        <p:nvPicPr>
          <p:cNvPr id="4" name="图片 3" descr="1024668"/>
          <p:cNvPicPr>
            <a:picLocks noChangeAspect="1"/>
          </p:cNvPicPr>
          <p:nvPr/>
        </p:nvPicPr>
        <p:blipFill>
          <a:blip r:embed="rId4"/>
          <a:stretch>
            <a:fillRect/>
          </a:stretch>
        </p:blipFill>
        <p:spPr>
          <a:xfrm>
            <a:off x="3543300" y="1489710"/>
            <a:ext cx="5730875" cy="3221990"/>
          </a:xfrm>
          <a:prstGeom prst="rect">
            <a:avLst/>
          </a:prstGeom>
        </p:spPr>
      </p:pic>
      <p:pic>
        <p:nvPicPr>
          <p:cNvPr id="9" name="雷诺儿 - 我的钢琴很简单">
            <a:hlinkClick r:id="" action="ppaction://media"/>
          </p:cNvPr>
          <p:cNvPicPr/>
          <p:nvPr>
            <a:audioFile r:link="rId5"/>
            <p:extLst>
              <p:ext uri="{DAA4B4D4-6D71-4841-9C94-3DE7FCFB9230}">
                <p14:media xmlns:p14="http://schemas.microsoft.com/office/powerpoint/2010/main" r:link="rId6"/>
              </p:ext>
            </p:extLst>
          </p:nvPr>
        </p:nvPicPr>
        <p:blipFill>
          <a:blip r:embed="rId7"/>
          <a:stretch>
            <a:fillRect/>
          </a:stretch>
        </p:blipFill>
        <p:spPr>
          <a:xfrm>
            <a:off x="449580" y="4711700"/>
            <a:ext cx="412750" cy="412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1" presetClass="mediacall" presetSubtype="0" fill="hold" nodeType="afterEffect">
                                  <p:stCondLst>
                                    <p:cond delay="0"/>
                                  </p:stCondLst>
                                  <p:childTnLst>
                                    <p:cmd type="call" cmd="playFrom(0.0)">
                                      <p:cBhvr additive="base">
                                        <p:cTn id="17" dur="30343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8" fill="hold" display="1">
                  <p:stCondLst>
                    <p:cond delay="indefinite"/>
                  </p:stCondLst>
                  <p:endCondLst>
                    <p:cond evt="onNext">
                      <p:tgtEl>
                        <p:sldTgt/>
                      </p:tgtEl>
                    </p:cond>
                    <p:cond evt="onPrev">
                      <p:tgtEl>
                        <p:sldTgt/>
                      </p:tgtEl>
                    </p:cond>
                    <p:cond evt="onStopAudio">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20"/>
          <p:cNvSpPr>
            <a:spLocks noEditPoints="1"/>
          </p:cNvSpPr>
          <p:nvPr/>
        </p:nvSpPr>
        <p:spPr bwMode="auto">
          <a:xfrm>
            <a:off x="1541827" y="877582"/>
            <a:ext cx="7122605" cy="3407093"/>
          </a:xfrm>
          <a:custGeom>
            <a:avLst/>
            <a:gdLst>
              <a:gd name="T0" fmla="*/ 2147483647 w 4126"/>
              <a:gd name="T1" fmla="*/ 2147483647 h 2044"/>
              <a:gd name="T2" fmla="*/ 1613316113 w 4126"/>
              <a:gd name="T3" fmla="*/ 2086689375 h 2044"/>
              <a:gd name="T4" fmla="*/ 2147483647 w 4126"/>
              <a:gd name="T5" fmla="*/ 2147483647 h 2044"/>
              <a:gd name="T6" fmla="*/ 2147483647 w 4126"/>
              <a:gd name="T7" fmla="*/ 1365924688 h 2044"/>
              <a:gd name="T8" fmla="*/ 2147483647 w 4126"/>
              <a:gd name="T9" fmla="*/ 1093747813 h 2044"/>
              <a:gd name="T10" fmla="*/ 2147483647 w 4126"/>
              <a:gd name="T11" fmla="*/ 635079375 h 2044"/>
              <a:gd name="T12" fmla="*/ 2147483647 w 4126"/>
              <a:gd name="T13" fmla="*/ 640119688 h 2044"/>
              <a:gd name="T14" fmla="*/ 2147483647 w 4126"/>
              <a:gd name="T15" fmla="*/ 594756875 h 2044"/>
              <a:gd name="T16" fmla="*/ 2147483647 w 4126"/>
              <a:gd name="T17" fmla="*/ 408265313 h 2044"/>
              <a:gd name="T18" fmla="*/ 2147483647 w 4126"/>
              <a:gd name="T19" fmla="*/ 347781563 h 2044"/>
              <a:gd name="T20" fmla="*/ 2114181658 w 4126"/>
              <a:gd name="T21" fmla="*/ 347781563 h 2044"/>
              <a:gd name="T22" fmla="*/ 590495211 w 4126"/>
              <a:gd name="T23" fmla="*/ 579635938 h 2044"/>
              <a:gd name="T24" fmla="*/ 769751294 w 4126"/>
              <a:gd name="T25" fmla="*/ 740925938 h 2044"/>
              <a:gd name="T26" fmla="*/ 1107176897 w 4126"/>
              <a:gd name="T27" fmla="*/ 1098788125 h 2044"/>
              <a:gd name="T28" fmla="*/ 1144082847 w 4126"/>
              <a:gd name="T29" fmla="*/ 1834673750 h 2044"/>
              <a:gd name="T30" fmla="*/ 2145815562 w 4126"/>
              <a:gd name="T31" fmla="*/ 2147483647 h 2044"/>
              <a:gd name="T32" fmla="*/ 2147483647 w 4126"/>
              <a:gd name="T33" fmla="*/ 2147483647 h 2044"/>
              <a:gd name="T34" fmla="*/ 2147483647 w 4126"/>
              <a:gd name="T35" fmla="*/ 2147483647 h 2044"/>
              <a:gd name="T36" fmla="*/ 2147483647 w 4126"/>
              <a:gd name="T37" fmla="*/ 2147483647 h 2044"/>
              <a:gd name="T38" fmla="*/ 2147483647 w 4126"/>
              <a:gd name="T39" fmla="*/ 141128750 h 2044"/>
              <a:gd name="T40" fmla="*/ 2147483647 w 4126"/>
              <a:gd name="T41" fmla="*/ 166330313 h 2044"/>
              <a:gd name="T42" fmla="*/ 2147483647 w 4126"/>
              <a:gd name="T43" fmla="*/ 151209375 h 2044"/>
              <a:gd name="T44" fmla="*/ 2147483647 w 4126"/>
              <a:gd name="T45" fmla="*/ 473789375 h 2044"/>
              <a:gd name="T46" fmla="*/ 2147483647 w 4126"/>
              <a:gd name="T47" fmla="*/ 176410938 h 2044"/>
              <a:gd name="T48" fmla="*/ 2147483647 w 4126"/>
              <a:gd name="T49" fmla="*/ 65524063 h 2044"/>
              <a:gd name="T50" fmla="*/ 2147483647 w 4126"/>
              <a:gd name="T51" fmla="*/ 2147483647 h 2044"/>
              <a:gd name="T52" fmla="*/ 2147483647 w 4126"/>
              <a:gd name="T53" fmla="*/ 2147483647 h 2044"/>
              <a:gd name="T54" fmla="*/ 2147483647 w 4126"/>
              <a:gd name="T55" fmla="*/ 1471771250 h 2044"/>
              <a:gd name="T56" fmla="*/ 2147483647 w 4126"/>
              <a:gd name="T57" fmla="*/ 1159271875 h 2044"/>
              <a:gd name="T58" fmla="*/ 2147483647 w 4126"/>
              <a:gd name="T59" fmla="*/ 1683464375 h 2044"/>
              <a:gd name="T60" fmla="*/ 2147483647 w 4126"/>
              <a:gd name="T61" fmla="*/ 932457813 h 2044"/>
              <a:gd name="T62" fmla="*/ 2147483647 w 4126"/>
              <a:gd name="T63" fmla="*/ 1043344688 h 2044"/>
              <a:gd name="T64" fmla="*/ 2147483647 w 4126"/>
              <a:gd name="T65" fmla="*/ 483870000 h 2044"/>
              <a:gd name="T66" fmla="*/ 2147483647 w 4126"/>
              <a:gd name="T67" fmla="*/ 201612500 h 2044"/>
              <a:gd name="T68" fmla="*/ 2147483647 w 4126"/>
              <a:gd name="T69" fmla="*/ 120967500 h 2044"/>
              <a:gd name="T70" fmla="*/ 2147483647 w 4126"/>
              <a:gd name="T71" fmla="*/ 428426563 h 2044"/>
              <a:gd name="T72" fmla="*/ 2147483647 w 4126"/>
              <a:gd name="T73" fmla="*/ 372983125 h 2044"/>
              <a:gd name="T74" fmla="*/ 2147483647 w 4126"/>
              <a:gd name="T75" fmla="*/ 680442188 h 2044"/>
              <a:gd name="T76" fmla="*/ 2147483647 w 4126"/>
              <a:gd name="T77" fmla="*/ 700603438 h 2044"/>
              <a:gd name="T78" fmla="*/ 2147483647 w 4126"/>
              <a:gd name="T79" fmla="*/ 1023183438 h 2044"/>
              <a:gd name="T80" fmla="*/ 2147483647 w 4126"/>
              <a:gd name="T81" fmla="*/ 1098788125 h 2044"/>
              <a:gd name="T82" fmla="*/ 2147483647 w 4126"/>
              <a:gd name="T83" fmla="*/ 1839714063 h 2044"/>
              <a:gd name="T84" fmla="*/ 2147483647 w 4126"/>
              <a:gd name="T85" fmla="*/ 2147483647 h 2044"/>
              <a:gd name="T86" fmla="*/ 2147483647 w 4126"/>
              <a:gd name="T87" fmla="*/ 2147483647 h 2044"/>
              <a:gd name="T88" fmla="*/ 2147483647 w 4126"/>
              <a:gd name="T89" fmla="*/ 2147483647 h 2044"/>
              <a:gd name="T90" fmla="*/ 2147483647 w 4126"/>
              <a:gd name="T91" fmla="*/ 2147483647 h 2044"/>
              <a:gd name="T92" fmla="*/ 2147483647 w 4126"/>
              <a:gd name="T93" fmla="*/ 2041326563 h 2044"/>
              <a:gd name="T94" fmla="*/ 2147483647 w 4126"/>
              <a:gd name="T95" fmla="*/ 2147483647 h 2044"/>
              <a:gd name="T96" fmla="*/ 2147483647 w 4126"/>
              <a:gd name="T97" fmla="*/ 2147483647 h 2044"/>
              <a:gd name="T98" fmla="*/ 2147483647 w 4126"/>
              <a:gd name="T99" fmla="*/ 1769149688 h 2044"/>
              <a:gd name="T100" fmla="*/ 2147483647 w 4126"/>
              <a:gd name="T101" fmla="*/ 1370965000 h 2044"/>
              <a:gd name="T102" fmla="*/ 2147483647 w 4126"/>
              <a:gd name="T103" fmla="*/ 1426408438 h 2044"/>
              <a:gd name="T104" fmla="*/ 2147483647 w 4126"/>
              <a:gd name="T105" fmla="*/ 1562496875 h 2044"/>
              <a:gd name="T106" fmla="*/ 2147483647 w 4126"/>
              <a:gd name="T107" fmla="*/ 1320561875 h 2044"/>
              <a:gd name="T108" fmla="*/ 2147483647 w 4126"/>
              <a:gd name="T109" fmla="*/ 2147483647 h 2044"/>
              <a:gd name="T110" fmla="*/ 2147483647 w 4126"/>
              <a:gd name="T111" fmla="*/ 2147483647 h 2044"/>
              <a:gd name="T112" fmla="*/ 2147483647 w 4126"/>
              <a:gd name="T113" fmla="*/ 2147483647 h 2044"/>
              <a:gd name="T114" fmla="*/ 2147483647 w 4126"/>
              <a:gd name="T115" fmla="*/ 2147483647 h 2044"/>
              <a:gd name="T116" fmla="*/ 2147483647 w 4126"/>
              <a:gd name="T117" fmla="*/ 2147483647 h 2044"/>
              <a:gd name="T118" fmla="*/ 2147483647 w 4126"/>
              <a:gd name="T119" fmla="*/ 2147483647 h 2044"/>
              <a:gd name="T120" fmla="*/ 2147483647 w 4126"/>
              <a:gd name="T121" fmla="*/ 2147483647 h 2044"/>
              <a:gd name="T122" fmla="*/ 2147483647 w 4126"/>
              <a:gd name="T123" fmla="*/ 2147483647 h 2044"/>
              <a:gd name="T124" fmla="*/ 2147483647 w 4126"/>
              <a:gd name="T125" fmla="*/ 2147483647 h 20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126" h="2044">
                <a:moveTo>
                  <a:pt x="1416" y="1262"/>
                </a:moveTo>
                <a:lnTo>
                  <a:pt x="1416" y="1262"/>
                </a:lnTo>
                <a:lnTo>
                  <a:pt x="1398" y="1258"/>
                </a:lnTo>
                <a:lnTo>
                  <a:pt x="1388" y="1258"/>
                </a:lnTo>
                <a:lnTo>
                  <a:pt x="1386" y="1256"/>
                </a:lnTo>
                <a:lnTo>
                  <a:pt x="1384" y="1254"/>
                </a:lnTo>
                <a:lnTo>
                  <a:pt x="1382" y="1246"/>
                </a:lnTo>
                <a:lnTo>
                  <a:pt x="1380" y="1240"/>
                </a:lnTo>
                <a:lnTo>
                  <a:pt x="1376" y="1236"/>
                </a:lnTo>
                <a:lnTo>
                  <a:pt x="1372" y="1234"/>
                </a:lnTo>
                <a:lnTo>
                  <a:pt x="1366" y="1232"/>
                </a:lnTo>
                <a:lnTo>
                  <a:pt x="1352" y="1230"/>
                </a:lnTo>
                <a:lnTo>
                  <a:pt x="1340" y="1230"/>
                </a:lnTo>
                <a:lnTo>
                  <a:pt x="1328" y="1230"/>
                </a:lnTo>
                <a:lnTo>
                  <a:pt x="1318" y="1228"/>
                </a:lnTo>
                <a:lnTo>
                  <a:pt x="1308" y="1222"/>
                </a:lnTo>
                <a:lnTo>
                  <a:pt x="1298" y="1214"/>
                </a:lnTo>
                <a:lnTo>
                  <a:pt x="1292" y="1210"/>
                </a:lnTo>
                <a:lnTo>
                  <a:pt x="1284" y="1206"/>
                </a:lnTo>
                <a:lnTo>
                  <a:pt x="1268" y="1202"/>
                </a:lnTo>
                <a:lnTo>
                  <a:pt x="1242" y="1196"/>
                </a:lnTo>
                <a:lnTo>
                  <a:pt x="1238" y="1194"/>
                </a:lnTo>
                <a:lnTo>
                  <a:pt x="1236" y="1190"/>
                </a:lnTo>
                <a:lnTo>
                  <a:pt x="1232" y="1176"/>
                </a:lnTo>
                <a:lnTo>
                  <a:pt x="1228" y="1158"/>
                </a:lnTo>
                <a:lnTo>
                  <a:pt x="1222" y="1148"/>
                </a:lnTo>
                <a:lnTo>
                  <a:pt x="1216" y="1138"/>
                </a:lnTo>
                <a:lnTo>
                  <a:pt x="1208" y="1128"/>
                </a:lnTo>
                <a:lnTo>
                  <a:pt x="1198" y="1120"/>
                </a:lnTo>
                <a:lnTo>
                  <a:pt x="1186" y="1114"/>
                </a:lnTo>
                <a:lnTo>
                  <a:pt x="1174" y="1110"/>
                </a:lnTo>
                <a:lnTo>
                  <a:pt x="1150" y="1100"/>
                </a:lnTo>
                <a:lnTo>
                  <a:pt x="1126" y="1090"/>
                </a:lnTo>
                <a:lnTo>
                  <a:pt x="1118" y="1082"/>
                </a:lnTo>
                <a:lnTo>
                  <a:pt x="1112" y="1072"/>
                </a:lnTo>
                <a:lnTo>
                  <a:pt x="1102" y="1048"/>
                </a:lnTo>
                <a:lnTo>
                  <a:pt x="1098" y="1036"/>
                </a:lnTo>
                <a:lnTo>
                  <a:pt x="1092" y="1028"/>
                </a:lnTo>
                <a:lnTo>
                  <a:pt x="1088" y="1024"/>
                </a:lnTo>
                <a:lnTo>
                  <a:pt x="1082" y="1022"/>
                </a:lnTo>
                <a:lnTo>
                  <a:pt x="1076" y="1020"/>
                </a:lnTo>
                <a:lnTo>
                  <a:pt x="1070" y="1020"/>
                </a:lnTo>
                <a:lnTo>
                  <a:pt x="1046" y="1026"/>
                </a:lnTo>
                <a:lnTo>
                  <a:pt x="1030" y="1030"/>
                </a:lnTo>
                <a:lnTo>
                  <a:pt x="1022" y="1032"/>
                </a:lnTo>
                <a:lnTo>
                  <a:pt x="1014" y="1030"/>
                </a:lnTo>
                <a:lnTo>
                  <a:pt x="1004" y="1028"/>
                </a:lnTo>
                <a:lnTo>
                  <a:pt x="992" y="1022"/>
                </a:lnTo>
                <a:lnTo>
                  <a:pt x="968" y="1010"/>
                </a:lnTo>
                <a:lnTo>
                  <a:pt x="948" y="1002"/>
                </a:lnTo>
                <a:lnTo>
                  <a:pt x="938" y="1000"/>
                </a:lnTo>
                <a:lnTo>
                  <a:pt x="930" y="1000"/>
                </a:lnTo>
                <a:lnTo>
                  <a:pt x="922" y="1002"/>
                </a:lnTo>
                <a:lnTo>
                  <a:pt x="914" y="1006"/>
                </a:lnTo>
                <a:lnTo>
                  <a:pt x="900" y="1018"/>
                </a:lnTo>
                <a:lnTo>
                  <a:pt x="886" y="1030"/>
                </a:lnTo>
                <a:lnTo>
                  <a:pt x="872" y="1044"/>
                </a:lnTo>
                <a:lnTo>
                  <a:pt x="860" y="1052"/>
                </a:lnTo>
                <a:lnTo>
                  <a:pt x="856" y="1052"/>
                </a:lnTo>
                <a:lnTo>
                  <a:pt x="850" y="1054"/>
                </a:lnTo>
                <a:lnTo>
                  <a:pt x="840" y="1052"/>
                </a:lnTo>
                <a:lnTo>
                  <a:pt x="828" y="1048"/>
                </a:lnTo>
                <a:lnTo>
                  <a:pt x="818" y="1048"/>
                </a:lnTo>
                <a:lnTo>
                  <a:pt x="812" y="1048"/>
                </a:lnTo>
                <a:lnTo>
                  <a:pt x="808" y="1046"/>
                </a:lnTo>
                <a:lnTo>
                  <a:pt x="800" y="1042"/>
                </a:lnTo>
                <a:lnTo>
                  <a:pt x="790" y="1034"/>
                </a:lnTo>
                <a:lnTo>
                  <a:pt x="784" y="1024"/>
                </a:lnTo>
                <a:lnTo>
                  <a:pt x="782" y="1018"/>
                </a:lnTo>
                <a:lnTo>
                  <a:pt x="782" y="1008"/>
                </a:lnTo>
                <a:lnTo>
                  <a:pt x="786" y="984"/>
                </a:lnTo>
                <a:lnTo>
                  <a:pt x="786" y="972"/>
                </a:lnTo>
                <a:lnTo>
                  <a:pt x="786" y="962"/>
                </a:lnTo>
                <a:lnTo>
                  <a:pt x="782" y="956"/>
                </a:lnTo>
                <a:lnTo>
                  <a:pt x="780" y="954"/>
                </a:lnTo>
                <a:lnTo>
                  <a:pt x="776" y="954"/>
                </a:lnTo>
                <a:lnTo>
                  <a:pt x="760" y="952"/>
                </a:lnTo>
                <a:lnTo>
                  <a:pt x="744" y="948"/>
                </a:lnTo>
                <a:lnTo>
                  <a:pt x="732" y="942"/>
                </a:lnTo>
                <a:lnTo>
                  <a:pt x="728" y="938"/>
                </a:lnTo>
                <a:lnTo>
                  <a:pt x="726" y="936"/>
                </a:lnTo>
                <a:lnTo>
                  <a:pt x="728" y="930"/>
                </a:lnTo>
                <a:lnTo>
                  <a:pt x="734" y="922"/>
                </a:lnTo>
                <a:lnTo>
                  <a:pt x="748" y="902"/>
                </a:lnTo>
                <a:lnTo>
                  <a:pt x="754" y="890"/>
                </a:lnTo>
                <a:lnTo>
                  <a:pt x="758" y="880"/>
                </a:lnTo>
                <a:lnTo>
                  <a:pt x="760" y="872"/>
                </a:lnTo>
                <a:lnTo>
                  <a:pt x="760" y="870"/>
                </a:lnTo>
                <a:lnTo>
                  <a:pt x="758" y="868"/>
                </a:lnTo>
                <a:lnTo>
                  <a:pt x="752" y="866"/>
                </a:lnTo>
                <a:lnTo>
                  <a:pt x="746" y="864"/>
                </a:lnTo>
                <a:lnTo>
                  <a:pt x="738" y="864"/>
                </a:lnTo>
                <a:lnTo>
                  <a:pt x="730" y="866"/>
                </a:lnTo>
                <a:lnTo>
                  <a:pt x="722" y="870"/>
                </a:lnTo>
                <a:lnTo>
                  <a:pt x="712" y="878"/>
                </a:lnTo>
                <a:lnTo>
                  <a:pt x="704" y="886"/>
                </a:lnTo>
                <a:lnTo>
                  <a:pt x="694" y="896"/>
                </a:lnTo>
                <a:lnTo>
                  <a:pt x="686" y="906"/>
                </a:lnTo>
                <a:lnTo>
                  <a:pt x="678" y="914"/>
                </a:lnTo>
                <a:lnTo>
                  <a:pt x="668" y="920"/>
                </a:lnTo>
                <a:lnTo>
                  <a:pt x="662" y="922"/>
                </a:lnTo>
                <a:lnTo>
                  <a:pt x="654" y="922"/>
                </a:lnTo>
                <a:lnTo>
                  <a:pt x="648" y="922"/>
                </a:lnTo>
                <a:lnTo>
                  <a:pt x="642" y="918"/>
                </a:lnTo>
                <a:lnTo>
                  <a:pt x="638" y="914"/>
                </a:lnTo>
                <a:lnTo>
                  <a:pt x="632" y="908"/>
                </a:lnTo>
                <a:lnTo>
                  <a:pt x="626" y="896"/>
                </a:lnTo>
                <a:lnTo>
                  <a:pt x="620" y="882"/>
                </a:lnTo>
                <a:lnTo>
                  <a:pt x="616" y="866"/>
                </a:lnTo>
                <a:lnTo>
                  <a:pt x="612" y="848"/>
                </a:lnTo>
                <a:lnTo>
                  <a:pt x="612" y="828"/>
                </a:lnTo>
                <a:lnTo>
                  <a:pt x="614" y="812"/>
                </a:lnTo>
                <a:lnTo>
                  <a:pt x="616" y="802"/>
                </a:lnTo>
                <a:lnTo>
                  <a:pt x="620" y="796"/>
                </a:lnTo>
                <a:lnTo>
                  <a:pt x="628" y="782"/>
                </a:lnTo>
                <a:lnTo>
                  <a:pt x="638" y="770"/>
                </a:lnTo>
                <a:lnTo>
                  <a:pt x="650" y="760"/>
                </a:lnTo>
                <a:lnTo>
                  <a:pt x="660" y="752"/>
                </a:lnTo>
                <a:lnTo>
                  <a:pt x="672" y="746"/>
                </a:lnTo>
                <a:lnTo>
                  <a:pt x="682" y="742"/>
                </a:lnTo>
                <a:lnTo>
                  <a:pt x="694" y="740"/>
                </a:lnTo>
                <a:lnTo>
                  <a:pt x="704" y="740"/>
                </a:lnTo>
                <a:lnTo>
                  <a:pt x="720" y="740"/>
                </a:lnTo>
                <a:lnTo>
                  <a:pt x="730" y="736"/>
                </a:lnTo>
                <a:lnTo>
                  <a:pt x="740" y="734"/>
                </a:lnTo>
                <a:lnTo>
                  <a:pt x="754" y="732"/>
                </a:lnTo>
                <a:lnTo>
                  <a:pt x="776" y="732"/>
                </a:lnTo>
                <a:lnTo>
                  <a:pt x="796" y="736"/>
                </a:lnTo>
                <a:lnTo>
                  <a:pt x="812" y="742"/>
                </a:lnTo>
                <a:lnTo>
                  <a:pt x="818" y="744"/>
                </a:lnTo>
                <a:lnTo>
                  <a:pt x="822" y="748"/>
                </a:lnTo>
                <a:lnTo>
                  <a:pt x="824" y="752"/>
                </a:lnTo>
                <a:lnTo>
                  <a:pt x="824" y="756"/>
                </a:lnTo>
                <a:lnTo>
                  <a:pt x="824" y="768"/>
                </a:lnTo>
                <a:lnTo>
                  <a:pt x="824" y="774"/>
                </a:lnTo>
                <a:lnTo>
                  <a:pt x="824" y="780"/>
                </a:lnTo>
                <a:lnTo>
                  <a:pt x="828" y="788"/>
                </a:lnTo>
                <a:lnTo>
                  <a:pt x="832" y="796"/>
                </a:lnTo>
                <a:lnTo>
                  <a:pt x="838" y="802"/>
                </a:lnTo>
                <a:lnTo>
                  <a:pt x="844" y="806"/>
                </a:lnTo>
                <a:lnTo>
                  <a:pt x="852" y="810"/>
                </a:lnTo>
                <a:lnTo>
                  <a:pt x="858" y="812"/>
                </a:lnTo>
                <a:lnTo>
                  <a:pt x="860" y="814"/>
                </a:lnTo>
                <a:lnTo>
                  <a:pt x="860" y="816"/>
                </a:lnTo>
                <a:lnTo>
                  <a:pt x="860" y="818"/>
                </a:lnTo>
                <a:lnTo>
                  <a:pt x="860" y="822"/>
                </a:lnTo>
                <a:lnTo>
                  <a:pt x="854" y="828"/>
                </a:lnTo>
                <a:lnTo>
                  <a:pt x="846" y="830"/>
                </a:lnTo>
                <a:lnTo>
                  <a:pt x="840" y="832"/>
                </a:lnTo>
                <a:lnTo>
                  <a:pt x="828" y="834"/>
                </a:lnTo>
                <a:lnTo>
                  <a:pt x="810" y="842"/>
                </a:lnTo>
                <a:lnTo>
                  <a:pt x="802" y="846"/>
                </a:lnTo>
                <a:lnTo>
                  <a:pt x="796" y="850"/>
                </a:lnTo>
                <a:lnTo>
                  <a:pt x="796" y="852"/>
                </a:lnTo>
                <a:lnTo>
                  <a:pt x="796" y="854"/>
                </a:lnTo>
                <a:lnTo>
                  <a:pt x="800" y="858"/>
                </a:lnTo>
                <a:lnTo>
                  <a:pt x="810" y="860"/>
                </a:lnTo>
                <a:lnTo>
                  <a:pt x="820" y="862"/>
                </a:lnTo>
                <a:lnTo>
                  <a:pt x="840" y="864"/>
                </a:lnTo>
                <a:lnTo>
                  <a:pt x="858" y="866"/>
                </a:lnTo>
                <a:lnTo>
                  <a:pt x="864" y="868"/>
                </a:lnTo>
                <a:lnTo>
                  <a:pt x="870" y="872"/>
                </a:lnTo>
                <a:lnTo>
                  <a:pt x="870" y="878"/>
                </a:lnTo>
                <a:lnTo>
                  <a:pt x="870" y="886"/>
                </a:lnTo>
                <a:lnTo>
                  <a:pt x="866" y="900"/>
                </a:lnTo>
                <a:lnTo>
                  <a:pt x="866" y="906"/>
                </a:lnTo>
                <a:lnTo>
                  <a:pt x="870" y="910"/>
                </a:lnTo>
                <a:lnTo>
                  <a:pt x="878" y="914"/>
                </a:lnTo>
                <a:lnTo>
                  <a:pt x="892" y="916"/>
                </a:lnTo>
                <a:lnTo>
                  <a:pt x="928" y="918"/>
                </a:lnTo>
                <a:lnTo>
                  <a:pt x="958" y="922"/>
                </a:lnTo>
                <a:lnTo>
                  <a:pt x="1006" y="926"/>
                </a:lnTo>
                <a:lnTo>
                  <a:pt x="1042" y="930"/>
                </a:lnTo>
                <a:lnTo>
                  <a:pt x="1052" y="932"/>
                </a:lnTo>
                <a:lnTo>
                  <a:pt x="1056" y="934"/>
                </a:lnTo>
                <a:lnTo>
                  <a:pt x="1058" y="936"/>
                </a:lnTo>
                <a:lnTo>
                  <a:pt x="1060" y="938"/>
                </a:lnTo>
                <a:lnTo>
                  <a:pt x="1062" y="936"/>
                </a:lnTo>
                <a:lnTo>
                  <a:pt x="1064" y="932"/>
                </a:lnTo>
                <a:lnTo>
                  <a:pt x="1066" y="926"/>
                </a:lnTo>
                <a:lnTo>
                  <a:pt x="1064" y="922"/>
                </a:lnTo>
                <a:lnTo>
                  <a:pt x="1058" y="916"/>
                </a:lnTo>
                <a:lnTo>
                  <a:pt x="1050" y="912"/>
                </a:lnTo>
                <a:lnTo>
                  <a:pt x="1034" y="912"/>
                </a:lnTo>
                <a:lnTo>
                  <a:pt x="1018" y="910"/>
                </a:lnTo>
                <a:lnTo>
                  <a:pt x="1000" y="908"/>
                </a:lnTo>
                <a:lnTo>
                  <a:pt x="986" y="902"/>
                </a:lnTo>
                <a:lnTo>
                  <a:pt x="972" y="898"/>
                </a:lnTo>
                <a:lnTo>
                  <a:pt x="946" y="886"/>
                </a:lnTo>
                <a:lnTo>
                  <a:pt x="934" y="882"/>
                </a:lnTo>
                <a:lnTo>
                  <a:pt x="924" y="880"/>
                </a:lnTo>
                <a:lnTo>
                  <a:pt x="916" y="878"/>
                </a:lnTo>
                <a:lnTo>
                  <a:pt x="908" y="874"/>
                </a:lnTo>
                <a:lnTo>
                  <a:pt x="900" y="870"/>
                </a:lnTo>
                <a:lnTo>
                  <a:pt x="894" y="864"/>
                </a:lnTo>
                <a:lnTo>
                  <a:pt x="890" y="858"/>
                </a:lnTo>
                <a:lnTo>
                  <a:pt x="886" y="852"/>
                </a:lnTo>
                <a:lnTo>
                  <a:pt x="882" y="844"/>
                </a:lnTo>
                <a:lnTo>
                  <a:pt x="882" y="838"/>
                </a:lnTo>
                <a:lnTo>
                  <a:pt x="880" y="810"/>
                </a:lnTo>
                <a:lnTo>
                  <a:pt x="878" y="798"/>
                </a:lnTo>
                <a:lnTo>
                  <a:pt x="872" y="786"/>
                </a:lnTo>
                <a:lnTo>
                  <a:pt x="864" y="768"/>
                </a:lnTo>
                <a:lnTo>
                  <a:pt x="854" y="748"/>
                </a:lnTo>
                <a:lnTo>
                  <a:pt x="852" y="738"/>
                </a:lnTo>
                <a:lnTo>
                  <a:pt x="852" y="728"/>
                </a:lnTo>
                <a:lnTo>
                  <a:pt x="854" y="718"/>
                </a:lnTo>
                <a:lnTo>
                  <a:pt x="860" y="712"/>
                </a:lnTo>
                <a:lnTo>
                  <a:pt x="906" y="678"/>
                </a:lnTo>
                <a:lnTo>
                  <a:pt x="928" y="658"/>
                </a:lnTo>
                <a:lnTo>
                  <a:pt x="938" y="650"/>
                </a:lnTo>
                <a:lnTo>
                  <a:pt x="944" y="640"/>
                </a:lnTo>
                <a:lnTo>
                  <a:pt x="950" y="626"/>
                </a:lnTo>
                <a:lnTo>
                  <a:pt x="958" y="616"/>
                </a:lnTo>
                <a:lnTo>
                  <a:pt x="966" y="608"/>
                </a:lnTo>
                <a:lnTo>
                  <a:pt x="982" y="596"/>
                </a:lnTo>
                <a:lnTo>
                  <a:pt x="1024" y="570"/>
                </a:lnTo>
                <a:lnTo>
                  <a:pt x="1042" y="556"/>
                </a:lnTo>
                <a:lnTo>
                  <a:pt x="1056" y="542"/>
                </a:lnTo>
                <a:lnTo>
                  <a:pt x="1070" y="530"/>
                </a:lnTo>
                <a:lnTo>
                  <a:pt x="1082" y="520"/>
                </a:lnTo>
                <a:lnTo>
                  <a:pt x="1090" y="516"/>
                </a:lnTo>
                <a:lnTo>
                  <a:pt x="1094" y="512"/>
                </a:lnTo>
                <a:lnTo>
                  <a:pt x="1098" y="512"/>
                </a:lnTo>
                <a:lnTo>
                  <a:pt x="1102" y="516"/>
                </a:lnTo>
                <a:lnTo>
                  <a:pt x="1104" y="520"/>
                </a:lnTo>
                <a:lnTo>
                  <a:pt x="1108" y="522"/>
                </a:lnTo>
                <a:lnTo>
                  <a:pt x="1114" y="526"/>
                </a:lnTo>
                <a:lnTo>
                  <a:pt x="1122" y="526"/>
                </a:lnTo>
                <a:lnTo>
                  <a:pt x="1138" y="526"/>
                </a:lnTo>
                <a:lnTo>
                  <a:pt x="1158" y="520"/>
                </a:lnTo>
                <a:lnTo>
                  <a:pt x="1180" y="512"/>
                </a:lnTo>
                <a:lnTo>
                  <a:pt x="1198" y="500"/>
                </a:lnTo>
                <a:lnTo>
                  <a:pt x="1202" y="494"/>
                </a:lnTo>
                <a:lnTo>
                  <a:pt x="1204" y="490"/>
                </a:lnTo>
                <a:lnTo>
                  <a:pt x="1202" y="486"/>
                </a:lnTo>
                <a:lnTo>
                  <a:pt x="1192" y="486"/>
                </a:lnTo>
                <a:lnTo>
                  <a:pt x="1172" y="484"/>
                </a:lnTo>
                <a:lnTo>
                  <a:pt x="1158" y="480"/>
                </a:lnTo>
                <a:lnTo>
                  <a:pt x="1154" y="476"/>
                </a:lnTo>
                <a:lnTo>
                  <a:pt x="1150" y="474"/>
                </a:lnTo>
                <a:lnTo>
                  <a:pt x="1150" y="470"/>
                </a:lnTo>
                <a:lnTo>
                  <a:pt x="1152" y="466"/>
                </a:lnTo>
                <a:lnTo>
                  <a:pt x="1154" y="462"/>
                </a:lnTo>
                <a:lnTo>
                  <a:pt x="1152" y="458"/>
                </a:lnTo>
                <a:lnTo>
                  <a:pt x="1150" y="454"/>
                </a:lnTo>
                <a:lnTo>
                  <a:pt x="1144" y="452"/>
                </a:lnTo>
                <a:lnTo>
                  <a:pt x="1132" y="450"/>
                </a:lnTo>
                <a:lnTo>
                  <a:pt x="1124" y="450"/>
                </a:lnTo>
                <a:lnTo>
                  <a:pt x="1120" y="450"/>
                </a:lnTo>
                <a:lnTo>
                  <a:pt x="1120" y="448"/>
                </a:lnTo>
                <a:lnTo>
                  <a:pt x="1118" y="446"/>
                </a:lnTo>
                <a:lnTo>
                  <a:pt x="1120" y="442"/>
                </a:lnTo>
                <a:lnTo>
                  <a:pt x="1122" y="438"/>
                </a:lnTo>
                <a:lnTo>
                  <a:pt x="1128" y="434"/>
                </a:lnTo>
                <a:lnTo>
                  <a:pt x="1134" y="430"/>
                </a:lnTo>
                <a:lnTo>
                  <a:pt x="1144" y="428"/>
                </a:lnTo>
                <a:lnTo>
                  <a:pt x="1152" y="428"/>
                </a:lnTo>
                <a:lnTo>
                  <a:pt x="1156" y="430"/>
                </a:lnTo>
                <a:lnTo>
                  <a:pt x="1160" y="432"/>
                </a:lnTo>
                <a:lnTo>
                  <a:pt x="1160" y="436"/>
                </a:lnTo>
                <a:lnTo>
                  <a:pt x="1160" y="440"/>
                </a:lnTo>
                <a:lnTo>
                  <a:pt x="1162" y="444"/>
                </a:lnTo>
                <a:lnTo>
                  <a:pt x="1166" y="446"/>
                </a:lnTo>
                <a:lnTo>
                  <a:pt x="1172" y="446"/>
                </a:lnTo>
                <a:lnTo>
                  <a:pt x="1180" y="446"/>
                </a:lnTo>
                <a:lnTo>
                  <a:pt x="1188" y="442"/>
                </a:lnTo>
                <a:lnTo>
                  <a:pt x="1202" y="436"/>
                </a:lnTo>
                <a:lnTo>
                  <a:pt x="1216" y="428"/>
                </a:lnTo>
                <a:lnTo>
                  <a:pt x="1228" y="424"/>
                </a:lnTo>
                <a:lnTo>
                  <a:pt x="1234" y="422"/>
                </a:lnTo>
                <a:lnTo>
                  <a:pt x="1238" y="424"/>
                </a:lnTo>
                <a:lnTo>
                  <a:pt x="1242" y="426"/>
                </a:lnTo>
                <a:lnTo>
                  <a:pt x="1244" y="430"/>
                </a:lnTo>
                <a:lnTo>
                  <a:pt x="1244" y="434"/>
                </a:lnTo>
                <a:lnTo>
                  <a:pt x="1240" y="440"/>
                </a:lnTo>
                <a:lnTo>
                  <a:pt x="1236" y="444"/>
                </a:lnTo>
                <a:lnTo>
                  <a:pt x="1230" y="450"/>
                </a:lnTo>
                <a:lnTo>
                  <a:pt x="1216" y="458"/>
                </a:lnTo>
                <a:lnTo>
                  <a:pt x="1210" y="462"/>
                </a:lnTo>
                <a:lnTo>
                  <a:pt x="1212" y="462"/>
                </a:lnTo>
                <a:lnTo>
                  <a:pt x="1214" y="464"/>
                </a:lnTo>
                <a:lnTo>
                  <a:pt x="1230" y="466"/>
                </a:lnTo>
                <a:lnTo>
                  <a:pt x="1248" y="474"/>
                </a:lnTo>
                <a:lnTo>
                  <a:pt x="1260" y="478"/>
                </a:lnTo>
                <a:lnTo>
                  <a:pt x="1266" y="480"/>
                </a:lnTo>
                <a:lnTo>
                  <a:pt x="1272" y="480"/>
                </a:lnTo>
                <a:lnTo>
                  <a:pt x="1278" y="478"/>
                </a:lnTo>
                <a:lnTo>
                  <a:pt x="1284" y="474"/>
                </a:lnTo>
                <a:lnTo>
                  <a:pt x="1288" y="468"/>
                </a:lnTo>
                <a:lnTo>
                  <a:pt x="1290" y="464"/>
                </a:lnTo>
                <a:lnTo>
                  <a:pt x="1290" y="460"/>
                </a:lnTo>
                <a:lnTo>
                  <a:pt x="1288" y="456"/>
                </a:lnTo>
                <a:lnTo>
                  <a:pt x="1282" y="446"/>
                </a:lnTo>
                <a:lnTo>
                  <a:pt x="1280" y="440"/>
                </a:lnTo>
                <a:lnTo>
                  <a:pt x="1278" y="434"/>
                </a:lnTo>
                <a:lnTo>
                  <a:pt x="1278" y="416"/>
                </a:lnTo>
                <a:lnTo>
                  <a:pt x="1278" y="396"/>
                </a:lnTo>
                <a:lnTo>
                  <a:pt x="1276" y="386"/>
                </a:lnTo>
                <a:lnTo>
                  <a:pt x="1274" y="376"/>
                </a:lnTo>
                <a:lnTo>
                  <a:pt x="1270" y="368"/>
                </a:lnTo>
                <a:lnTo>
                  <a:pt x="1264" y="362"/>
                </a:lnTo>
                <a:lnTo>
                  <a:pt x="1258" y="358"/>
                </a:lnTo>
                <a:lnTo>
                  <a:pt x="1252" y="352"/>
                </a:lnTo>
                <a:lnTo>
                  <a:pt x="1248" y="340"/>
                </a:lnTo>
                <a:lnTo>
                  <a:pt x="1246" y="330"/>
                </a:lnTo>
                <a:lnTo>
                  <a:pt x="1244" y="318"/>
                </a:lnTo>
                <a:lnTo>
                  <a:pt x="1246" y="306"/>
                </a:lnTo>
                <a:lnTo>
                  <a:pt x="1244" y="294"/>
                </a:lnTo>
                <a:lnTo>
                  <a:pt x="1242" y="290"/>
                </a:lnTo>
                <a:lnTo>
                  <a:pt x="1240" y="288"/>
                </a:lnTo>
                <a:lnTo>
                  <a:pt x="1236" y="288"/>
                </a:lnTo>
                <a:lnTo>
                  <a:pt x="1230" y="290"/>
                </a:lnTo>
                <a:lnTo>
                  <a:pt x="1216" y="300"/>
                </a:lnTo>
                <a:lnTo>
                  <a:pt x="1206" y="306"/>
                </a:lnTo>
                <a:lnTo>
                  <a:pt x="1196" y="308"/>
                </a:lnTo>
                <a:lnTo>
                  <a:pt x="1192" y="308"/>
                </a:lnTo>
                <a:lnTo>
                  <a:pt x="1190" y="306"/>
                </a:lnTo>
                <a:lnTo>
                  <a:pt x="1188" y="302"/>
                </a:lnTo>
                <a:lnTo>
                  <a:pt x="1186" y="300"/>
                </a:lnTo>
                <a:lnTo>
                  <a:pt x="1186" y="292"/>
                </a:lnTo>
                <a:lnTo>
                  <a:pt x="1184" y="284"/>
                </a:lnTo>
                <a:lnTo>
                  <a:pt x="1182" y="278"/>
                </a:lnTo>
                <a:lnTo>
                  <a:pt x="1178" y="276"/>
                </a:lnTo>
                <a:lnTo>
                  <a:pt x="1168" y="266"/>
                </a:lnTo>
                <a:lnTo>
                  <a:pt x="1162" y="258"/>
                </a:lnTo>
                <a:lnTo>
                  <a:pt x="1154" y="254"/>
                </a:lnTo>
                <a:lnTo>
                  <a:pt x="1148" y="252"/>
                </a:lnTo>
                <a:lnTo>
                  <a:pt x="1142" y="252"/>
                </a:lnTo>
                <a:lnTo>
                  <a:pt x="1128" y="250"/>
                </a:lnTo>
                <a:lnTo>
                  <a:pt x="1116" y="248"/>
                </a:lnTo>
                <a:lnTo>
                  <a:pt x="1110" y="248"/>
                </a:lnTo>
                <a:lnTo>
                  <a:pt x="1104" y="250"/>
                </a:lnTo>
                <a:lnTo>
                  <a:pt x="1100" y="254"/>
                </a:lnTo>
                <a:lnTo>
                  <a:pt x="1094" y="260"/>
                </a:lnTo>
                <a:lnTo>
                  <a:pt x="1072" y="308"/>
                </a:lnTo>
                <a:lnTo>
                  <a:pt x="1070" y="310"/>
                </a:lnTo>
                <a:lnTo>
                  <a:pt x="1072" y="314"/>
                </a:lnTo>
                <a:lnTo>
                  <a:pt x="1074" y="326"/>
                </a:lnTo>
                <a:lnTo>
                  <a:pt x="1076" y="338"/>
                </a:lnTo>
                <a:lnTo>
                  <a:pt x="1074" y="344"/>
                </a:lnTo>
                <a:lnTo>
                  <a:pt x="1070" y="350"/>
                </a:lnTo>
                <a:lnTo>
                  <a:pt x="1056" y="358"/>
                </a:lnTo>
                <a:lnTo>
                  <a:pt x="1038" y="370"/>
                </a:lnTo>
                <a:lnTo>
                  <a:pt x="1024" y="380"/>
                </a:lnTo>
                <a:lnTo>
                  <a:pt x="1018" y="384"/>
                </a:lnTo>
                <a:lnTo>
                  <a:pt x="1014" y="390"/>
                </a:lnTo>
                <a:lnTo>
                  <a:pt x="1008" y="400"/>
                </a:lnTo>
                <a:lnTo>
                  <a:pt x="998" y="412"/>
                </a:lnTo>
                <a:lnTo>
                  <a:pt x="994" y="416"/>
                </a:lnTo>
                <a:lnTo>
                  <a:pt x="990" y="418"/>
                </a:lnTo>
                <a:lnTo>
                  <a:pt x="986" y="416"/>
                </a:lnTo>
                <a:lnTo>
                  <a:pt x="984" y="412"/>
                </a:lnTo>
                <a:lnTo>
                  <a:pt x="984" y="404"/>
                </a:lnTo>
                <a:lnTo>
                  <a:pt x="984" y="394"/>
                </a:lnTo>
                <a:lnTo>
                  <a:pt x="986" y="378"/>
                </a:lnTo>
                <a:lnTo>
                  <a:pt x="986" y="370"/>
                </a:lnTo>
                <a:lnTo>
                  <a:pt x="984" y="362"/>
                </a:lnTo>
                <a:lnTo>
                  <a:pt x="980" y="356"/>
                </a:lnTo>
                <a:lnTo>
                  <a:pt x="970" y="352"/>
                </a:lnTo>
                <a:lnTo>
                  <a:pt x="950" y="348"/>
                </a:lnTo>
                <a:lnTo>
                  <a:pt x="932" y="346"/>
                </a:lnTo>
                <a:lnTo>
                  <a:pt x="924" y="344"/>
                </a:lnTo>
                <a:lnTo>
                  <a:pt x="918" y="342"/>
                </a:lnTo>
                <a:lnTo>
                  <a:pt x="914" y="338"/>
                </a:lnTo>
                <a:lnTo>
                  <a:pt x="912" y="332"/>
                </a:lnTo>
                <a:lnTo>
                  <a:pt x="906" y="318"/>
                </a:lnTo>
                <a:lnTo>
                  <a:pt x="904" y="306"/>
                </a:lnTo>
                <a:lnTo>
                  <a:pt x="904" y="300"/>
                </a:lnTo>
                <a:lnTo>
                  <a:pt x="908" y="294"/>
                </a:lnTo>
                <a:lnTo>
                  <a:pt x="914" y="288"/>
                </a:lnTo>
                <a:lnTo>
                  <a:pt x="924" y="282"/>
                </a:lnTo>
                <a:lnTo>
                  <a:pt x="946" y="268"/>
                </a:lnTo>
                <a:lnTo>
                  <a:pt x="968" y="254"/>
                </a:lnTo>
                <a:lnTo>
                  <a:pt x="990" y="242"/>
                </a:lnTo>
                <a:lnTo>
                  <a:pt x="1002" y="238"/>
                </a:lnTo>
                <a:lnTo>
                  <a:pt x="1012" y="236"/>
                </a:lnTo>
                <a:lnTo>
                  <a:pt x="1022" y="236"/>
                </a:lnTo>
                <a:lnTo>
                  <a:pt x="1026" y="238"/>
                </a:lnTo>
                <a:lnTo>
                  <a:pt x="1028" y="242"/>
                </a:lnTo>
                <a:lnTo>
                  <a:pt x="1030" y="244"/>
                </a:lnTo>
                <a:lnTo>
                  <a:pt x="1032" y="248"/>
                </a:lnTo>
                <a:lnTo>
                  <a:pt x="1034" y="252"/>
                </a:lnTo>
                <a:lnTo>
                  <a:pt x="1038" y="254"/>
                </a:lnTo>
                <a:lnTo>
                  <a:pt x="1044" y="254"/>
                </a:lnTo>
                <a:lnTo>
                  <a:pt x="1052" y="254"/>
                </a:lnTo>
                <a:lnTo>
                  <a:pt x="1054" y="252"/>
                </a:lnTo>
                <a:lnTo>
                  <a:pt x="1056" y="250"/>
                </a:lnTo>
                <a:lnTo>
                  <a:pt x="1056" y="246"/>
                </a:lnTo>
                <a:lnTo>
                  <a:pt x="1056" y="244"/>
                </a:lnTo>
                <a:lnTo>
                  <a:pt x="1056" y="242"/>
                </a:lnTo>
                <a:lnTo>
                  <a:pt x="1062" y="238"/>
                </a:lnTo>
                <a:lnTo>
                  <a:pt x="1070" y="236"/>
                </a:lnTo>
                <a:lnTo>
                  <a:pt x="1086" y="234"/>
                </a:lnTo>
                <a:lnTo>
                  <a:pt x="1092" y="230"/>
                </a:lnTo>
                <a:lnTo>
                  <a:pt x="1090" y="228"/>
                </a:lnTo>
                <a:lnTo>
                  <a:pt x="1084" y="222"/>
                </a:lnTo>
                <a:lnTo>
                  <a:pt x="1082" y="214"/>
                </a:lnTo>
                <a:lnTo>
                  <a:pt x="1082" y="212"/>
                </a:lnTo>
                <a:lnTo>
                  <a:pt x="1082" y="210"/>
                </a:lnTo>
                <a:lnTo>
                  <a:pt x="1090" y="206"/>
                </a:lnTo>
                <a:lnTo>
                  <a:pt x="1104" y="200"/>
                </a:lnTo>
                <a:lnTo>
                  <a:pt x="1110" y="196"/>
                </a:lnTo>
                <a:lnTo>
                  <a:pt x="1114" y="192"/>
                </a:lnTo>
                <a:lnTo>
                  <a:pt x="1116" y="186"/>
                </a:lnTo>
                <a:lnTo>
                  <a:pt x="1120" y="180"/>
                </a:lnTo>
                <a:lnTo>
                  <a:pt x="1124" y="178"/>
                </a:lnTo>
                <a:lnTo>
                  <a:pt x="1130" y="174"/>
                </a:lnTo>
                <a:lnTo>
                  <a:pt x="1144" y="168"/>
                </a:lnTo>
                <a:lnTo>
                  <a:pt x="1154" y="162"/>
                </a:lnTo>
                <a:lnTo>
                  <a:pt x="1162" y="158"/>
                </a:lnTo>
                <a:lnTo>
                  <a:pt x="1170" y="158"/>
                </a:lnTo>
                <a:lnTo>
                  <a:pt x="1176" y="158"/>
                </a:lnTo>
                <a:lnTo>
                  <a:pt x="1178" y="162"/>
                </a:lnTo>
                <a:lnTo>
                  <a:pt x="1176" y="168"/>
                </a:lnTo>
                <a:lnTo>
                  <a:pt x="1172" y="178"/>
                </a:lnTo>
                <a:lnTo>
                  <a:pt x="1168" y="188"/>
                </a:lnTo>
                <a:lnTo>
                  <a:pt x="1166" y="194"/>
                </a:lnTo>
                <a:lnTo>
                  <a:pt x="1168" y="196"/>
                </a:lnTo>
                <a:lnTo>
                  <a:pt x="1170" y="196"/>
                </a:lnTo>
                <a:lnTo>
                  <a:pt x="1180" y="192"/>
                </a:lnTo>
                <a:lnTo>
                  <a:pt x="1202" y="182"/>
                </a:lnTo>
                <a:lnTo>
                  <a:pt x="1204" y="182"/>
                </a:lnTo>
                <a:lnTo>
                  <a:pt x="1202" y="184"/>
                </a:lnTo>
                <a:lnTo>
                  <a:pt x="1196" y="190"/>
                </a:lnTo>
                <a:lnTo>
                  <a:pt x="1186" y="200"/>
                </a:lnTo>
                <a:lnTo>
                  <a:pt x="1174" y="204"/>
                </a:lnTo>
                <a:lnTo>
                  <a:pt x="1164" y="208"/>
                </a:lnTo>
                <a:lnTo>
                  <a:pt x="1148" y="210"/>
                </a:lnTo>
                <a:lnTo>
                  <a:pt x="1138" y="212"/>
                </a:lnTo>
                <a:lnTo>
                  <a:pt x="1134" y="214"/>
                </a:lnTo>
                <a:lnTo>
                  <a:pt x="1134" y="216"/>
                </a:lnTo>
                <a:lnTo>
                  <a:pt x="1138" y="220"/>
                </a:lnTo>
                <a:lnTo>
                  <a:pt x="1144" y="228"/>
                </a:lnTo>
                <a:lnTo>
                  <a:pt x="1148" y="232"/>
                </a:lnTo>
                <a:lnTo>
                  <a:pt x="1154" y="236"/>
                </a:lnTo>
                <a:lnTo>
                  <a:pt x="1166" y="240"/>
                </a:lnTo>
                <a:lnTo>
                  <a:pt x="1178" y="244"/>
                </a:lnTo>
                <a:lnTo>
                  <a:pt x="1188" y="248"/>
                </a:lnTo>
                <a:lnTo>
                  <a:pt x="1194" y="256"/>
                </a:lnTo>
                <a:lnTo>
                  <a:pt x="1202" y="264"/>
                </a:lnTo>
                <a:lnTo>
                  <a:pt x="1208" y="268"/>
                </a:lnTo>
                <a:lnTo>
                  <a:pt x="1212" y="270"/>
                </a:lnTo>
                <a:lnTo>
                  <a:pt x="1220" y="270"/>
                </a:lnTo>
                <a:lnTo>
                  <a:pt x="1226" y="266"/>
                </a:lnTo>
                <a:lnTo>
                  <a:pt x="1236" y="260"/>
                </a:lnTo>
                <a:lnTo>
                  <a:pt x="1240" y="254"/>
                </a:lnTo>
                <a:lnTo>
                  <a:pt x="1244" y="248"/>
                </a:lnTo>
                <a:lnTo>
                  <a:pt x="1258" y="242"/>
                </a:lnTo>
                <a:lnTo>
                  <a:pt x="1280" y="234"/>
                </a:lnTo>
                <a:lnTo>
                  <a:pt x="1300" y="226"/>
                </a:lnTo>
                <a:lnTo>
                  <a:pt x="1310" y="222"/>
                </a:lnTo>
                <a:lnTo>
                  <a:pt x="1316" y="218"/>
                </a:lnTo>
                <a:lnTo>
                  <a:pt x="1320" y="214"/>
                </a:lnTo>
                <a:lnTo>
                  <a:pt x="1320" y="208"/>
                </a:lnTo>
                <a:lnTo>
                  <a:pt x="1318" y="202"/>
                </a:lnTo>
                <a:lnTo>
                  <a:pt x="1314" y="198"/>
                </a:lnTo>
                <a:lnTo>
                  <a:pt x="1304" y="188"/>
                </a:lnTo>
                <a:lnTo>
                  <a:pt x="1294" y="178"/>
                </a:lnTo>
                <a:lnTo>
                  <a:pt x="1290" y="172"/>
                </a:lnTo>
                <a:lnTo>
                  <a:pt x="1286" y="166"/>
                </a:lnTo>
                <a:lnTo>
                  <a:pt x="1288" y="160"/>
                </a:lnTo>
                <a:lnTo>
                  <a:pt x="1290" y="154"/>
                </a:lnTo>
                <a:lnTo>
                  <a:pt x="1298" y="144"/>
                </a:lnTo>
                <a:lnTo>
                  <a:pt x="1298" y="140"/>
                </a:lnTo>
                <a:lnTo>
                  <a:pt x="1296" y="136"/>
                </a:lnTo>
                <a:lnTo>
                  <a:pt x="1288" y="132"/>
                </a:lnTo>
                <a:lnTo>
                  <a:pt x="1272" y="128"/>
                </a:lnTo>
                <a:lnTo>
                  <a:pt x="1256" y="126"/>
                </a:lnTo>
                <a:lnTo>
                  <a:pt x="1246" y="122"/>
                </a:lnTo>
                <a:lnTo>
                  <a:pt x="1240" y="120"/>
                </a:lnTo>
                <a:lnTo>
                  <a:pt x="1238" y="118"/>
                </a:lnTo>
                <a:lnTo>
                  <a:pt x="1236" y="114"/>
                </a:lnTo>
                <a:lnTo>
                  <a:pt x="1224" y="114"/>
                </a:lnTo>
                <a:lnTo>
                  <a:pt x="1176" y="114"/>
                </a:lnTo>
                <a:lnTo>
                  <a:pt x="1152" y="116"/>
                </a:lnTo>
                <a:lnTo>
                  <a:pt x="1142" y="120"/>
                </a:lnTo>
                <a:lnTo>
                  <a:pt x="1136" y="122"/>
                </a:lnTo>
                <a:lnTo>
                  <a:pt x="1130" y="124"/>
                </a:lnTo>
                <a:lnTo>
                  <a:pt x="1124" y="124"/>
                </a:lnTo>
                <a:lnTo>
                  <a:pt x="1114" y="124"/>
                </a:lnTo>
                <a:lnTo>
                  <a:pt x="1106" y="124"/>
                </a:lnTo>
                <a:lnTo>
                  <a:pt x="1104" y="126"/>
                </a:lnTo>
                <a:lnTo>
                  <a:pt x="1100" y="130"/>
                </a:lnTo>
                <a:lnTo>
                  <a:pt x="1098" y="136"/>
                </a:lnTo>
                <a:lnTo>
                  <a:pt x="1096" y="140"/>
                </a:lnTo>
                <a:lnTo>
                  <a:pt x="1096" y="152"/>
                </a:lnTo>
                <a:lnTo>
                  <a:pt x="1096" y="160"/>
                </a:lnTo>
                <a:lnTo>
                  <a:pt x="1096" y="162"/>
                </a:lnTo>
                <a:lnTo>
                  <a:pt x="1094" y="162"/>
                </a:lnTo>
                <a:lnTo>
                  <a:pt x="1086" y="164"/>
                </a:lnTo>
                <a:lnTo>
                  <a:pt x="1078" y="168"/>
                </a:lnTo>
                <a:lnTo>
                  <a:pt x="1074" y="168"/>
                </a:lnTo>
                <a:lnTo>
                  <a:pt x="1070" y="168"/>
                </a:lnTo>
                <a:lnTo>
                  <a:pt x="1066" y="166"/>
                </a:lnTo>
                <a:lnTo>
                  <a:pt x="1062" y="162"/>
                </a:lnTo>
                <a:lnTo>
                  <a:pt x="1058" y="152"/>
                </a:lnTo>
                <a:lnTo>
                  <a:pt x="1052" y="144"/>
                </a:lnTo>
                <a:lnTo>
                  <a:pt x="1052" y="140"/>
                </a:lnTo>
                <a:lnTo>
                  <a:pt x="1052" y="136"/>
                </a:lnTo>
                <a:lnTo>
                  <a:pt x="1056" y="132"/>
                </a:lnTo>
                <a:lnTo>
                  <a:pt x="1062" y="130"/>
                </a:lnTo>
                <a:lnTo>
                  <a:pt x="1082" y="126"/>
                </a:lnTo>
                <a:lnTo>
                  <a:pt x="1086" y="122"/>
                </a:lnTo>
                <a:lnTo>
                  <a:pt x="1088" y="114"/>
                </a:lnTo>
                <a:lnTo>
                  <a:pt x="1088" y="108"/>
                </a:lnTo>
                <a:lnTo>
                  <a:pt x="1086" y="104"/>
                </a:lnTo>
                <a:lnTo>
                  <a:pt x="1078" y="100"/>
                </a:lnTo>
                <a:lnTo>
                  <a:pt x="1072" y="98"/>
                </a:lnTo>
                <a:lnTo>
                  <a:pt x="1078" y="96"/>
                </a:lnTo>
                <a:lnTo>
                  <a:pt x="1090" y="96"/>
                </a:lnTo>
                <a:lnTo>
                  <a:pt x="1102" y="96"/>
                </a:lnTo>
                <a:lnTo>
                  <a:pt x="1114" y="98"/>
                </a:lnTo>
                <a:lnTo>
                  <a:pt x="1130" y="98"/>
                </a:lnTo>
                <a:lnTo>
                  <a:pt x="1182" y="102"/>
                </a:lnTo>
                <a:lnTo>
                  <a:pt x="1196" y="102"/>
                </a:lnTo>
                <a:lnTo>
                  <a:pt x="1208" y="100"/>
                </a:lnTo>
                <a:lnTo>
                  <a:pt x="1216" y="98"/>
                </a:lnTo>
                <a:lnTo>
                  <a:pt x="1222" y="94"/>
                </a:lnTo>
                <a:lnTo>
                  <a:pt x="1224" y="88"/>
                </a:lnTo>
                <a:lnTo>
                  <a:pt x="1222" y="84"/>
                </a:lnTo>
                <a:lnTo>
                  <a:pt x="1220" y="82"/>
                </a:lnTo>
                <a:lnTo>
                  <a:pt x="1214" y="80"/>
                </a:lnTo>
                <a:lnTo>
                  <a:pt x="1200" y="78"/>
                </a:lnTo>
                <a:lnTo>
                  <a:pt x="1182" y="76"/>
                </a:lnTo>
                <a:lnTo>
                  <a:pt x="1136" y="72"/>
                </a:lnTo>
                <a:lnTo>
                  <a:pt x="1112" y="72"/>
                </a:lnTo>
                <a:lnTo>
                  <a:pt x="1102" y="72"/>
                </a:lnTo>
                <a:lnTo>
                  <a:pt x="1094" y="74"/>
                </a:lnTo>
                <a:lnTo>
                  <a:pt x="1080" y="82"/>
                </a:lnTo>
                <a:lnTo>
                  <a:pt x="1066" y="90"/>
                </a:lnTo>
                <a:lnTo>
                  <a:pt x="1054" y="100"/>
                </a:lnTo>
                <a:lnTo>
                  <a:pt x="1044" y="110"/>
                </a:lnTo>
                <a:lnTo>
                  <a:pt x="1042" y="114"/>
                </a:lnTo>
                <a:lnTo>
                  <a:pt x="1040" y="116"/>
                </a:lnTo>
                <a:lnTo>
                  <a:pt x="1034" y="114"/>
                </a:lnTo>
                <a:lnTo>
                  <a:pt x="1030" y="110"/>
                </a:lnTo>
                <a:lnTo>
                  <a:pt x="1024" y="110"/>
                </a:lnTo>
                <a:lnTo>
                  <a:pt x="1020" y="110"/>
                </a:lnTo>
                <a:lnTo>
                  <a:pt x="1006" y="116"/>
                </a:lnTo>
                <a:lnTo>
                  <a:pt x="992" y="124"/>
                </a:lnTo>
                <a:lnTo>
                  <a:pt x="988" y="128"/>
                </a:lnTo>
                <a:lnTo>
                  <a:pt x="984" y="134"/>
                </a:lnTo>
                <a:lnTo>
                  <a:pt x="986" y="138"/>
                </a:lnTo>
                <a:lnTo>
                  <a:pt x="988" y="142"/>
                </a:lnTo>
                <a:lnTo>
                  <a:pt x="998" y="150"/>
                </a:lnTo>
                <a:lnTo>
                  <a:pt x="1000" y="154"/>
                </a:lnTo>
                <a:lnTo>
                  <a:pt x="1000" y="156"/>
                </a:lnTo>
                <a:lnTo>
                  <a:pt x="1000" y="160"/>
                </a:lnTo>
                <a:lnTo>
                  <a:pt x="996" y="162"/>
                </a:lnTo>
                <a:lnTo>
                  <a:pt x="992" y="164"/>
                </a:lnTo>
                <a:lnTo>
                  <a:pt x="988" y="164"/>
                </a:lnTo>
                <a:lnTo>
                  <a:pt x="982" y="164"/>
                </a:lnTo>
                <a:lnTo>
                  <a:pt x="976" y="166"/>
                </a:lnTo>
                <a:lnTo>
                  <a:pt x="968" y="172"/>
                </a:lnTo>
                <a:lnTo>
                  <a:pt x="962" y="178"/>
                </a:lnTo>
                <a:lnTo>
                  <a:pt x="958" y="180"/>
                </a:lnTo>
                <a:lnTo>
                  <a:pt x="954" y="180"/>
                </a:lnTo>
                <a:lnTo>
                  <a:pt x="942" y="180"/>
                </a:lnTo>
                <a:lnTo>
                  <a:pt x="930" y="178"/>
                </a:lnTo>
                <a:lnTo>
                  <a:pt x="924" y="178"/>
                </a:lnTo>
                <a:lnTo>
                  <a:pt x="922" y="176"/>
                </a:lnTo>
                <a:lnTo>
                  <a:pt x="922" y="174"/>
                </a:lnTo>
                <a:lnTo>
                  <a:pt x="924" y="170"/>
                </a:lnTo>
                <a:lnTo>
                  <a:pt x="946" y="160"/>
                </a:lnTo>
                <a:lnTo>
                  <a:pt x="950" y="158"/>
                </a:lnTo>
                <a:lnTo>
                  <a:pt x="954" y="154"/>
                </a:lnTo>
                <a:lnTo>
                  <a:pt x="956" y="148"/>
                </a:lnTo>
                <a:lnTo>
                  <a:pt x="956" y="142"/>
                </a:lnTo>
                <a:lnTo>
                  <a:pt x="956" y="136"/>
                </a:lnTo>
                <a:lnTo>
                  <a:pt x="958" y="130"/>
                </a:lnTo>
                <a:lnTo>
                  <a:pt x="962" y="120"/>
                </a:lnTo>
                <a:lnTo>
                  <a:pt x="970" y="114"/>
                </a:lnTo>
                <a:lnTo>
                  <a:pt x="972" y="110"/>
                </a:lnTo>
                <a:lnTo>
                  <a:pt x="972" y="108"/>
                </a:lnTo>
                <a:lnTo>
                  <a:pt x="970" y="108"/>
                </a:lnTo>
                <a:lnTo>
                  <a:pt x="966" y="108"/>
                </a:lnTo>
                <a:lnTo>
                  <a:pt x="948" y="112"/>
                </a:lnTo>
                <a:lnTo>
                  <a:pt x="936" y="114"/>
                </a:lnTo>
                <a:lnTo>
                  <a:pt x="924" y="116"/>
                </a:lnTo>
                <a:lnTo>
                  <a:pt x="912" y="116"/>
                </a:lnTo>
                <a:lnTo>
                  <a:pt x="900" y="114"/>
                </a:lnTo>
                <a:lnTo>
                  <a:pt x="878" y="106"/>
                </a:lnTo>
                <a:lnTo>
                  <a:pt x="860" y="98"/>
                </a:lnTo>
                <a:lnTo>
                  <a:pt x="844" y="92"/>
                </a:lnTo>
                <a:lnTo>
                  <a:pt x="834" y="90"/>
                </a:lnTo>
                <a:lnTo>
                  <a:pt x="822" y="90"/>
                </a:lnTo>
                <a:lnTo>
                  <a:pt x="810" y="92"/>
                </a:lnTo>
                <a:lnTo>
                  <a:pt x="798" y="98"/>
                </a:lnTo>
                <a:lnTo>
                  <a:pt x="786" y="104"/>
                </a:lnTo>
                <a:lnTo>
                  <a:pt x="776" y="112"/>
                </a:lnTo>
                <a:lnTo>
                  <a:pt x="768" y="122"/>
                </a:lnTo>
                <a:lnTo>
                  <a:pt x="764" y="128"/>
                </a:lnTo>
                <a:lnTo>
                  <a:pt x="764" y="134"/>
                </a:lnTo>
                <a:lnTo>
                  <a:pt x="766" y="136"/>
                </a:lnTo>
                <a:lnTo>
                  <a:pt x="768" y="138"/>
                </a:lnTo>
                <a:lnTo>
                  <a:pt x="782" y="138"/>
                </a:lnTo>
                <a:lnTo>
                  <a:pt x="794" y="138"/>
                </a:lnTo>
                <a:lnTo>
                  <a:pt x="802" y="138"/>
                </a:lnTo>
                <a:lnTo>
                  <a:pt x="806" y="140"/>
                </a:lnTo>
                <a:lnTo>
                  <a:pt x="808" y="144"/>
                </a:lnTo>
                <a:lnTo>
                  <a:pt x="808" y="150"/>
                </a:lnTo>
                <a:lnTo>
                  <a:pt x="808" y="158"/>
                </a:lnTo>
                <a:lnTo>
                  <a:pt x="810" y="162"/>
                </a:lnTo>
                <a:lnTo>
                  <a:pt x="816" y="168"/>
                </a:lnTo>
                <a:lnTo>
                  <a:pt x="826" y="172"/>
                </a:lnTo>
                <a:lnTo>
                  <a:pt x="834" y="178"/>
                </a:lnTo>
                <a:lnTo>
                  <a:pt x="834" y="180"/>
                </a:lnTo>
                <a:lnTo>
                  <a:pt x="820" y="180"/>
                </a:lnTo>
                <a:lnTo>
                  <a:pt x="812" y="176"/>
                </a:lnTo>
                <a:lnTo>
                  <a:pt x="806" y="174"/>
                </a:lnTo>
                <a:lnTo>
                  <a:pt x="796" y="168"/>
                </a:lnTo>
                <a:lnTo>
                  <a:pt x="792" y="164"/>
                </a:lnTo>
                <a:lnTo>
                  <a:pt x="786" y="162"/>
                </a:lnTo>
                <a:lnTo>
                  <a:pt x="776" y="160"/>
                </a:lnTo>
                <a:lnTo>
                  <a:pt x="762" y="158"/>
                </a:lnTo>
                <a:lnTo>
                  <a:pt x="732" y="156"/>
                </a:lnTo>
                <a:lnTo>
                  <a:pt x="704" y="152"/>
                </a:lnTo>
                <a:lnTo>
                  <a:pt x="690" y="150"/>
                </a:lnTo>
                <a:lnTo>
                  <a:pt x="676" y="150"/>
                </a:lnTo>
                <a:lnTo>
                  <a:pt x="662" y="152"/>
                </a:lnTo>
                <a:lnTo>
                  <a:pt x="646" y="156"/>
                </a:lnTo>
                <a:lnTo>
                  <a:pt x="620" y="164"/>
                </a:lnTo>
                <a:lnTo>
                  <a:pt x="606" y="170"/>
                </a:lnTo>
                <a:lnTo>
                  <a:pt x="600" y="172"/>
                </a:lnTo>
                <a:lnTo>
                  <a:pt x="594" y="172"/>
                </a:lnTo>
                <a:lnTo>
                  <a:pt x="576" y="168"/>
                </a:lnTo>
                <a:lnTo>
                  <a:pt x="548" y="158"/>
                </a:lnTo>
                <a:lnTo>
                  <a:pt x="512" y="148"/>
                </a:lnTo>
                <a:lnTo>
                  <a:pt x="492" y="144"/>
                </a:lnTo>
                <a:lnTo>
                  <a:pt x="472" y="142"/>
                </a:lnTo>
                <a:lnTo>
                  <a:pt x="452" y="142"/>
                </a:lnTo>
                <a:lnTo>
                  <a:pt x="432" y="144"/>
                </a:lnTo>
                <a:lnTo>
                  <a:pt x="392" y="152"/>
                </a:lnTo>
                <a:lnTo>
                  <a:pt x="354" y="162"/>
                </a:lnTo>
                <a:lnTo>
                  <a:pt x="322" y="172"/>
                </a:lnTo>
                <a:lnTo>
                  <a:pt x="304" y="180"/>
                </a:lnTo>
                <a:lnTo>
                  <a:pt x="300" y="184"/>
                </a:lnTo>
                <a:lnTo>
                  <a:pt x="300" y="188"/>
                </a:lnTo>
                <a:lnTo>
                  <a:pt x="302" y="194"/>
                </a:lnTo>
                <a:lnTo>
                  <a:pt x="304" y="198"/>
                </a:lnTo>
                <a:lnTo>
                  <a:pt x="302" y="200"/>
                </a:lnTo>
                <a:lnTo>
                  <a:pt x="300" y="202"/>
                </a:lnTo>
                <a:lnTo>
                  <a:pt x="292" y="202"/>
                </a:lnTo>
                <a:lnTo>
                  <a:pt x="266" y="204"/>
                </a:lnTo>
                <a:lnTo>
                  <a:pt x="238" y="206"/>
                </a:lnTo>
                <a:lnTo>
                  <a:pt x="226" y="208"/>
                </a:lnTo>
                <a:lnTo>
                  <a:pt x="218" y="210"/>
                </a:lnTo>
                <a:lnTo>
                  <a:pt x="212" y="214"/>
                </a:lnTo>
                <a:lnTo>
                  <a:pt x="212" y="216"/>
                </a:lnTo>
                <a:lnTo>
                  <a:pt x="214" y="220"/>
                </a:lnTo>
                <a:lnTo>
                  <a:pt x="224" y="230"/>
                </a:lnTo>
                <a:lnTo>
                  <a:pt x="232" y="236"/>
                </a:lnTo>
                <a:lnTo>
                  <a:pt x="234" y="238"/>
                </a:lnTo>
                <a:lnTo>
                  <a:pt x="224" y="242"/>
                </a:lnTo>
                <a:lnTo>
                  <a:pt x="208" y="244"/>
                </a:lnTo>
                <a:lnTo>
                  <a:pt x="192" y="248"/>
                </a:lnTo>
                <a:lnTo>
                  <a:pt x="178" y="252"/>
                </a:lnTo>
                <a:lnTo>
                  <a:pt x="172" y="256"/>
                </a:lnTo>
                <a:lnTo>
                  <a:pt x="168" y="262"/>
                </a:lnTo>
                <a:lnTo>
                  <a:pt x="162" y="266"/>
                </a:lnTo>
                <a:lnTo>
                  <a:pt x="156" y="272"/>
                </a:lnTo>
                <a:lnTo>
                  <a:pt x="142" y="280"/>
                </a:lnTo>
                <a:lnTo>
                  <a:pt x="138" y="284"/>
                </a:lnTo>
                <a:lnTo>
                  <a:pt x="136" y="286"/>
                </a:lnTo>
                <a:lnTo>
                  <a:pt x="138" y="290"/>
                </a:lnTo>
                <a:lnTo>
                  <a:pt x="144" y="292"/>
                </a:lnTo>
                <a:lnTo>
                  <a:pt x="164" y="298"/>
                </a:lnTo>
                <a:lnTo>
                  <a:pt x="182" y="306"/>
                </a:lnTo>
                <a:lnTo>
                  <a:pt x="192" y="312"/>
                </a:lnTo>
                <a:lnTo>
                  <a:pt x="194" y="314"/>
                </a:lnTo>
                <a:lnTo>
                  <a:pt x="190" y="316"/>
                </a:lnTo>
                <a:lnTo>
                  <a:pt x="166" y="322"/>
                </a:lnTo>
                <a:lnTo>
                  <a:pt x="126" y="334"/>
                </a:lnTo>
                <a:lnTo>
                  <a:pt x="84" y="350"/>
                </a:lnTo>
                <a:lnTo>
                  <a:pt x="50" y="360"/>
                </a:lnTo>
                <a:lnTo>
                  <a:pt x="36" y="364"/>
                </a:lnTo>
                <a:lnTo>
                  <a:pt x="24" y="370"/>
                </a:lnTo>
                <a:lnTo>
                  <a:pt x="14" y="378"/>
                </a:lnTo>
                <a:lnTo>
                  <a:pt x="6" y="386"/>
                </a:lnTo>
                <a:lnTo>
                  <a:pt x="2" y="392"/>
                </a:lnTo>
                <a:lnTo>
                  <a:pt x="0" y="396"/>
                </a:lnTo>
                <a:lnTo>
                  <a:pt x="2" y="398"/>
                </a:lnTo>
                <a:lnTo>
                  <a:pt x="4" y="398"/>
                </a:lnTo>
                <a:lnTo>
                  <a:pt x="14" y="396"/>
                </a:lnTo>
                <a:lnTo>
                  <a:pt x="106" y="366"/>
                </a:lnTo>
                <a:lnTo>
                  <a:pt x="184" y="340"/>
                </a:lnTo>
                <a:lnTo>
                  <a:pt x="198" y="336"/>
                </a:lnTo>
                <a:lnTo>
                  <a:pt x="202" y="336"/>
                </a:lnTo>
                <a:lnTo>
                  <a:pt x="206" y="336"/>
                </a:lnTo>
                <a:lnTo>
                  <a:pt x="208" y="338"/>
                </a:lnTo>
                <a:lnTo>
                  <a:pt x="210" y="342"/>
                </a:lnTo>
                <a:lnTo>
                  <a:pt x="212" y="350"/>
                </a:lnTo>
                <a:lnTo>
                  <a:pt x="212" y="352"/>
                </a:lnTo>
                <a:lnTo>
                  <a:pt x="214" y="354"/>
                </a:lnTo>
                <a:lnTo>
                  <a:pt x="224" y="350"/>
                </a:lnTo>
                <a:lnTo>
                  <a:pt x="240" y="340"/>
                </a:lnTo>
                <a:lnTo>
                  <a:pt x="254" y="328"/>
                </a:lnTo>
                <a:lnTo>
                  <a:pt x="262" y="322"/>
                </a:lnTo>
                <a:lnTo>
                  <a:pt x="266" y="316"/>
                </a:lnTo>
                <a:lnTo>
                  <a:pt x="274" y="302"/>
                </a:lnTo>
                <a:lnTo>
                  <a:pt x="278" y="296"/>
                </a:lnTo>
                <a:lnTo>
                  <a:pt x="282" y="292"/>
                </a:lnTo>
                <a:lnTo>
                  <a:pt x="286" y="292"/>
                </a:lnTo>
                <a:lnTo>
                  <a:pt x="292" y="294"/>
                </a:lnTo>
                <a:lnTo>
                  <a:pt x="298" y="296"/>
                </a:lnTo>
                <a:lnTo>
                  <a:pt x="304" y="298"/>
                </a:lnTo>
                <a:lnTo>
                  <a:pt x="314" y="296"/>
                </a:lnTo>
                <a:lnTo>
                  <a:pt x="332" y="290"/>
                </a:lnTo>
                <a:lnTo>
                  <a:pt x="352" y="284"/>
                </a:lnTo>
                <a:lnTo>
                  <a:pt x="362" y="282"/>
                </a:lnTo>
                <a:lnTo>
                  <a:pt x="366" y="284"/>
                </a:lnTo>
                <a:lnTo>
                  <a:pt x="372" y="286"/>
                </a:lnTo>
                <a:lnTo>
                  <a:pt x="382" y="290"/>
                </a:lnTo>
                <a:lnTo>
                  <a:pt x="398" y="296"/>
                </a:lnTo>
                <a:lnTo>
                  <a:pt x="412" y="300"/>
                </a:lnTo>
                <a:lnTo>
                  <a:pt x="422" y="306"/>
                </a:lnTo>
                <a:lnTo>
                  <a:pt x="426" y="312"/>
                </a:lnTo>
                <a:lnTo>
                  <a:pt x="430" y="320"/>
                </a:lnTo>
                <a:lnTo>
                  <a:pt x="430" y="326"/>
                </a:lnTo>
                <a:lnTo>
                  <a:pt x="428" y="328"/>
                </a:lnTo>
                <a:lnTo>
                  <a:pt x="424" y="328"/>
                </a:lnTo>
                <a:lnTo>
                  <a:pt x="420" y="332"/>
                </a:lnTo>
                <a:lnTo>
                  <a:pt x="416" y="336"/>
                </a:lnTo>
                <a:lnTo>
                  <a:pt x="416" y="344"/>
                </a:lnTo>
                <a:lnTo>
                  <a:pt x="416" y="352"/>
                </a:lnTo>
                <a:lnTo>
                  <a:pt x="418" y="362"/>
                </a:lnTo>
                <a:lnTo>
                  <a:pt x="420" y="370"/>
                </a:lnTo>
                <a:lnTo>
                  <a:pt x="418" y="374"/>
                </a:lnTo>
                <a:lnTo>
                  <a:pt x="416" y="378"/>
                </a:lnTo>
                <a:lnTo>
                  <a:pt x="414" y="380"/>
                </a:lnTo>
                <a:lnTo>
                  <a:pt x="408" y="382"/>
                </a:lnTo>
                <a:lnTo>
                  <a:pt x="402" y="384"/>
                </a:lnTo>
                <a:lnTo>
                  <a:pt x="398" y="386"/>
                </a:lnTo>
                <a:lnTo>
                  <a:pt x="396" y="390"/>
                </a:lnTo>
                <a:lnTo>
                  <a:pt x="396" y="394"/>
                </a:lnTo>
                <a:lnTo>
                  <a:pt x="396" y="398"/>
                </a:lnTo>
                <a:lnTo>
                  <a:pt x="398" y="400"/>
                </a:lnTo>
                <a:lnTo>
                  <a:pt x="402" y="402"/>
                </a:lnTo>
                <a:lnTo>
                  <a:pt x="404" y="404"/>
                </a:lnTo>
                <a:lnTo>
                  <a:pt x="412" y="402"/>
                </a:lnTo>
                <a:lnTo>
                  <a:pt x="418" y="398"/>
                </a:lnTo>
                <a:lnTo>
                  <a:pt x="422" y="392"/>
                </a:lnTo>
                <a:lnTo>
                  <a:pt x="424" y="386"/>
                </a:lnTo>
                <a:lnTo>
                  <a:pt x="428" y="378"/>
                </a:lnTo>
                <a:lnTo>
                  <a:pt x="436" y="370"/>
                </a:lnTo>
                <a:lnTo>
                  <a:pt x="442" y="366"/>
                </a:lnTo>
                <a:lnTo>
                  <a:pt x="444" y="368"/>
                </a:lnTo>
                <a:lnTo>
                  <a:pt x="444" y="372"/>
                </a:lnTo>
                <a:lnTo>
                  <a:pt x="436" y="390"/>
                </a:lnTo>
                <a:lnTo>
                  <a:pt x="432" y="400"/>
                </a:lnTo>
                <a:lnTo>
                  <a:pt x="432" y="408"/>
                </a:lnTo>
                <a:lnTo>
                  <a:pt x="430" y="414"/>
                </a:lnTo>
                <a:lnTo>
                  <a:pt x="426" y="418"/>
                </a:lnTo>
                <a:lnTo>
                  <a:pt x="420" y="420"/>
                </a:lnTo>
                <a:lnTo>
                  <a:pt x="418" y="426"/>
                </a:lnTo>
                <a:lnTo>
                  <a:pt x="418" y="432"/>
                </a:lnTo>
                <a:lnTo>
                  <a:pt x="420" y="436"/>
                </a:lnTo>
                <a:lnTo>
                  <a:pt x="428" y="446"/>
                </a:lnTo>
                <a:lnTo>
                  <a:pt x="432" y="452"/>
                </a:lnTo>
                <a:lnTo>
                  <a:pt x="432" y="458"/>
                </a:lnTo>
                <a:lnTo>
                  <a:pt x="430" y="478"/>
                </a:lnTo>
                <a:lnTo>
                  <a:pt x="428" y="486"/>
                </a:lnTo>
                <a:lnTo>
                  <a:pt x="420" y="496"/>
                </a:lnTo>
                <a:lnTo>
                  <a:pt x="402" y="520"/>
                </a:lnTo>
                <a:lnTo>
                  <a:pt x="382" y="546"/>
                </a:lnTo>
                <a:lnTo>
                  <a:pt x="376" y="556"/>
                </a:lnTo>
                <a:lnTo>
                  <a:pt x="372" y="562"/>
                </a:lnTo>
                <a:lnTo>
                  <a:pt x="368" y="576"/>
                </a:lnTo>
                <a:lnTo>
                  <a:pt x="366" y="592"/>
                </a:lnTo>
                <a:lnTo>
                  <a:pt x="368" y="622"/>
                </a:lnTo>
                <a:lnTo>
                  <a:pt x="366" y="636"/>
                </a:lnTo>
                <a:lnTo>
                  <a:pt x="366" y="650"/>
                </a:lnTo>
                <a:lnTo>
                  <a:pt x="368" y="658"/>
                </a:lnTo>
                <a:lnTo>
                  <a:pt x="370" y="662"/>
                </a:lnTo>
                <a:lnTo>
                  <a:pt x="374" y="668"/>
                </a:lnTo>
                <a:lnTo>
                  <a:pt x="380" y="670"/>
                </a:lnTo>
                <a:lnTo>
                  <a:pt x="390" y="676"/>
                </a:lnTo>
                <a:lnTo>
                  <a:pt x="396" y="680"/>
                </a:lnTo>
                <a:lnTo>
                  <a:pt x="400" y="688"/>
                </a:lnTo>
                <a:lnTo>
                  <a:pt x="400" y="698"/>
                </a:lnTo>
                <a:lnTo>
                  <a:pt x="400" y="710"/>
                </a:lnTo>
                <a:lnTo>
                  <a:pt x="400" y="724"/>
                </a:lnTo>
                <a:lnTo>
                  <a:pt x="404" y="736"/>
                </a:lnTo>
                <a:lnTo>
                  <a:pt x="410" y="746"/>
                </a:lnTo>
                <a:lnTo>
                  <a:pt x="414" y="754"/>
                </a:lnTo>
                <a:lnTo>
                  <a:pt x="416" y="758"/>
                </a:lnTo>
                <a:lnTo>
                  <a:pt x="414" y="776"/>
                </a:lnTo>
                <a:lnTo>
                  <a:pt x="416" y="780"/>
                </a:lnTo>
                <a:lnTo>
                  <a:pt x="416" y="784"/>
                </a:lnTo>
                <a:lnTo>
                  <a:pt x="420" y="788"/>
                </a:lnTo>
                <a:lnTo>
                  <a:pt x="426" y="792"/>
                </a:lnTo>
                <a:lnTo>
                  <a:pt x="428" y="794"/>
                </a:lnTo>
                <a:lnTo>
                  <a:pt x="428" y="798"/>
                </a:lnTo>
                <a:lnTo>
                  <a:pt x="428" y="808"/>
                </a:lnTo>
                <a:lnTo>
                  <a:pt x="426" y="816"/>
                </a:lnTo>
                <a:lnTo>
                  <a:pt x="428" y="820"/>
                </a:lnTo>
                <a:lnTo>
                  <a:pt x="428" y="824"/>
                </a:lnTo>
                <a:lnTo>
                  <a:pt x="432" y="828"/>
                </a:lnTo>
                <a:lnTo>
                  <a:pt x="436" y="832"/>
                </a:lnTo>
                <a:lnTo>
                  <a:pt x="450" y="840"/>
                </a:lnTo>
                <a:lnTo>
                  <a:pt x="460" y="844"/>
                </a:lnTo>
                <a:lnTo>
                  <a:pt x="464" y="844"/>
                </a:lnTo>
                <a:lnTo>
                  <a:pt x="466" y="844"/>
                </a:lnTo>
                <a:lnTo>
                  <a:pt x="466" y="840"/>
                </a:lnTo>
                <a:lnTo>
                  <a:pt x="464" y="834"/>
                </a:lnTo>
                <a:lnTo>
                  <a:pt x="452" y="806"/>
                </a:lnTo>
                <a:lnTo>
                  <a:pt x="442" y="774"/>
                </a:lnTo>
                <a:lnTo>
                  <a:pt x="436" y="750"/>
                </a:lnTo>
                <a:lnTo>
                  <a:pt x="434" y="728"/>
                </a:lnTo>
                <a:lnTo>
                  <a:pt x="434" y="712"/>
                </a:lnTo>
                <a:lnTo>
                  <a:pt x="436" y="710"/>
                </a:lnTo>
                <a:lnTo>
                  <a:pt x="438" y="712"/>
                </a:lnTo>
                <a:lnTo>
                  <a:pt x="446" y="730"/>
                </a:lnTo>
                <a:lnTo>
                  <a:pt x="456" y="752"/>
                </a:lnTo>
                <a:lnTo>
                  <a:pt x="466" y="780"/>
                </a:lnTo>
                <a:lnTo>
                  <a:pt x="478" y="806"/>
                </a:lnTo>
                <a:lnTo>
                  <a:pt x="482" y="816"/>
                </a:lnTo>
                <a:lnTo>
                  <a:pt x="488" y="824"/>
                </a:lnTo>
                <a:lnTo>
                  <a:pt x="500" y="834"/>
                </a:lnTo>
                <a:lnTo>
                  <a:pt x="508" y="844"/>
                </a:lnTo>
                <a:lnTo>
                  <a:pt x="510" y="850"/>
                </a:lnTo>
                <a:lnTo>
                  <a:pt x="510" y="858"/>
                </a:lnTo>
                <a:lnTo>
                  <a:pt x="508" y="874"/>
                </a:lnTo>
                <a:lnTo>
                  <a:pt x="506" y="892"/>
                </a:lnTo>
                <a:lnTo>
                  <a:pt x="508" y="898"/>
                </a:lnTo>
                <a:lnTo>
                  <a:pt x="510" y="906"/>
                </a:lnTo>
                <a:lnTo>
                  <a:pt x="518" y="912"/>
                </a:lnTo>
                <a:lnTo>
                  <a:pt x="530" y="918"/>
                </a:lnTo>
                <a:lnTo>
                  <a:pt x="542" y="924"/>
                </a:lnTo>
                <a:lnTo>
                  <a:pt x="556" y="932"/>
                </a:lnTo>
                <a:lnTo>
                  <a:pt x="578" y="948"/>
                </a:lnTo>
                <a:lnTo>
                  <a:pt x="598" y="958"/>
                </a:lnTo>
                <a:lnTo>
                  <a:pt x="606" y="962"/>
                </a:lnTo>
                <a:lnTo>
                  <a:pt x="616" y="962"/>
                </a:lnTo>
                <a:lnTo>
                  <a:pt x="630" y="958"/>
                </a:lnTo>
                <a:lnTo>
                  <a:pt x="642" y="954"/>
                </a:lnTo>
                <a:lnTo>
                  <a:pt x="648" y="954"/>
                </a:lnTo>
                <a:lnTo>
                  <a:pt x="652" y="954"/>
                </a:lnTo>
                <a:lnTo>
                  <a:pt x="656" y="956"/>
                </a:lnTo>
                <a:lnTo>
                  <a:pt x="658" y="960"/>
                </a:lnTo>
                <a:lnTo>
                  <a:pt x="666" y="972"/>
                </a:lnTo>
                <a:lnTo>
                  <a:pt x="678" y="984"/>
                </a:lnTo>
                <a:lnTo>
                  <a:pt x="692" y="992"/>
                </a:lnTo>
                <a:lnTo>
                  <a:pt x="698" y="994"/>
                </a:lnTo>
                <a:lnTo>
                  <a:pt x="706" y="996"/>
                </a:lnTo>
                <a:lnTo>
                  <a:pt x="714" y="996"/>
                </a:lnTo>
                <a:lnTo>
                  <a:pt x="718" y="998"/>
                </a:lnTo>
                <a:lnTo>
                  <a:pt x="724" y="1000"/>
                </a:lnTo>
                <a:lnTo>
                  <a:pt x="728" y="1004"/>
                </a:lnTo>
                <a:lnTo>
                  <a:pt x="734" y="1016"/>
                </a:lnTo>
                <a:lnTo>
                  <a:pt x="736" y="1030"/>
                </a:lnTo>
                <a:lnTo>
                  <a:pt x="738" y="1036"/>
                </a:lnTo>
                <a:lnTo>
                  <a:pt x="740" y="1042"/>
                </a:lnTo>
                <a:lnTo>
                  <a:pt x="744" y="1046"/>
                </a:lnTo>
                <a:lnTo>
                  <a:pt x="748" y="1050"/>
                </a:lnTo>
                <a:lnTo>
                  <a:pt x="760" y="1054"/>
                </a:lnTo>
                <a:lnTo>
                  <a:pt x="774" y="1060"/>
                </a:lnTo>
                <a:lnTo>
                  <a:pt x="780" y="1062"/>
                </a:lnTo>
                <a:lnTo>
                  <a:pt x="786" y="1066"/>
                </a:lnTo>
                <a:lnTo>
                  <a:pt x="796" y="1076"/>
                </a:lnTo>
                <a:lnTo>
                  <a:pt x="804" y="1084"/>
                </a:lnTo>
                <a:lnTo>
                  <a:pt x="808" y="1086"/>
                </a:lnTo>
                <a:lnTo>
                  <a:pt x="814" y="1086"/>
                </a:lnTo>
                <a:lnTo>
                  <a:pt x="826" y="1084"/>
                </a:lnTo>
                <a:lnTo>
                  <a:pt x="838" y="1084"/>
                </a:lnTo>
                <a:lnTo>
                  <a:pt x="842" y="1084"/>
                </a:lnTo>
                <a:lnTo>
                  <a:pt x="846" y="1086"/>
                </a:lnTo>
                <a:lnTo>
                  <a:pt x="848" y="1088"/>
                </a:lnTo>
                <a:lnTo>
                  <a:pt x="850" y="1094"/>
                </a:lnTo>
                <a:lnTo>
                  <a:pt x="850" y="1108"/>
                </a:lnTo>
                <a:lnTo>
                  <a:pt x="850" y="1128"/>
                </a:lnTo>
                <a:lnTo>
                  <a:pt x="848" y="1138"/>
                </a:lnTo>
                <a:lnTo>
                  <a:pt x="844" y="1150"/>
                </a:lnTo>
                <a:lnTo>
                  <a:pt x="838" y="1160"/>
                </a:lnTo>
                <a:lnTo>
                  <a:pt x="830" y="1170"/>
                </a:lnTo>
                <a:lnTo>
                  <a:pt x="814" y="1186"/>
                </a:lnTo>
                <a:lnTo>
                  <a:pt x="804" y="1200"/>
                </a:lnTo>
                <a:lnTo>
                  <a:pt x="802" y="1206"/>
                </a:lnTo>
                <a:lnTo>
                  <a:pt x="802" y="1212"/>
                </a:lnTo>
                <a:lnTo>
                  <a:pt x="804" y="1218"/>
                </a:lnTo>
                <a:lnTo>
                  <a:pt x="808" y="1224"/>
                </a:lnTo>
                <a:lnTo>
                  <a:pt x="810" y="1230"/>
                </a:lnTo>
                <a:lnTo>
                  <a:pt x="812" y="1236"/>
                </a:lnTo>
                <a:lnTo>
                  <a:pt x="814" y="1242"/>
                </a:lnTo>
                <a:lnTo>
                  <a:pt x="812" y="1246"/>
                </a:lnTo>
                <a:lnTo>
                  <a:pt x="808" y="1258"/>
                </a:lnTo>
                <a:lnTo>
                  <a:pt x="802" y="1266"/>
                </a:lnTo>
                <a:lnTo>
                  <a:pt x="800" y="1272"/>
                </a:lnTo>
                <a:lnTo>
                  <a:pt x="800" y="1276"/>
                </a:lnTo>
                <a:lnTo>
                  <a:pt x="804" y="1284"/>
                </a:lnTo>
                <a:lnTo>
                  <a:pt x="820" y="1308"/>
                </a:lnTo>
                <a:lnTo>
                  <a:pt x="832" y="1322"/>
                </a:lnTo>
                <a:lnTo>
                  <a:pt x="844" y="1338"/>
                </a:lnTo>
                <a:lnTo>
                  <a:pt x="854" y="1360"/>
                </a:lnTo>
                <a:lnTo>
                  <a:pt x="864" y="1384"/>
                </a:lnTo>
                <a:lnTo>
                  <a:pt x="868" y="1398"/>
                </a:lnTo>
                <a:lnTo>
                  <a:pt x="874" y="1408"/>
                </a:lnTo>
                <a:lnTo>
                  <a:pt x="880" y="1418"/>
                </a:lnTo>
                <a:lnTo>
                  <a:pt x="886" y="1426"/>
                </a:lnTo>
                <a:lnTo>
                  <a:pt x="894" y="1432"/>
                </a:lnTo>
                <a:lnTo>
                  <a:pt x="902" y="1438"/>
                </a:lnTo>
                <a:lnTo>
                  <a:pt x="922" y="1446"/>
                </a:lnTo>
                <a:lnTo>
                  <a:pt x="942" y="1458"/>
                </a:lnTo>
                <a:lnTo>
                  <a:pt x="950" y="1464"/>
                </a:lnTo>
                <a:lnTo>
                  <a:pt x="958" y="1470"/>
                </a:lnTo>
                <a:lnTo>
                  <a:pt x="964" y="1478"/>
                </a:lnTo>
                <a:lnTo>
                  <a:pt x="968" y="1488"/>
                </a:lnTo>
                <a:lnTo>
                  <a:pt x="972" y="1498"/>
                </a:lnTo>
                <a:lnTo>
                  <a:pt x="972" y="1508"/>
                </a:lnTo>
                <a:lnTo>
                  <a:pt x="970" y="1662"/>
                </a:lnTo>
                <a:lnTo>
                  <a:pt x="972" y="1684"/>
                </a:lnTo>
                <a:lnTo>
                  <a:pt x="978" y="1704"/>
                </a:lnTo>
                <a:lnTo>
                  <a:pt x="982" y="1724"/>
                </a:lnTo>
                <a:lnTo>
                  <a:pt x="982" y="1732"/>
                </a:lnTo>
                <a:lnTo>
                  <a:pt x="980" y="1742"/>
                </a:lnTo>
                <a:lnTo>
                  <a:pt x="978" y="1758"/>
                </a:lnTo>
                <a:lnTo>
                  <a:pt x="980" y="1770"/>
                </a:lnTo>
                <a:lnTo>
                  <a:pt x="982" y="1782"/>
                </a:lnTo>
                <a:lnTo>
                  <a:pt x="988" y="1790"/>
                </a:lnTo>
                <a:lnTo>
                  <a:pt x="990" y="1798"/>
                </a:lnTo>
                <a:lnTo>
                  <a:pt x="992" y="1810"/>
                </a:lnTo>
                <a:lnTo>
                  <a:pt x="994" y="1836"/>
                </a:lnTo>
                <a:lnTo>
                  <a:pt x="996" y="1842"/>
                </a:lnTo>
                <a:lnTo>
                  <a:pt x="998" y="1844"/>
                </a:lnTo>
                <a:lnTo>
                  <a:pt x="1006" y="1848"/>
                </a:lnTo>
                <a:lnTo>
                  <a:pt x="1012" y="1850"/>
                </a:lnTo>
                <a:lnTo>
                  <a:pt x="1014" y="1852"/>
                </a:lnTo>
                <a:lnTo>
                  <a:pt x="1016" y="1858"/>
                </a:lnTo>
                <a:lnTo>
                  <a:pt x="1014" y="1872"/>
                </a:lnTo>
                <a:lnTo>
                  <a:pt x="1012" y="1886"/>
                </a:lnTo>
                <a:lnTo>
                  <a:pt x="1012" y="1900"/>
                </a:lnTo>
                <a:lnTo>
                  <a:pt x="1014" y="1904"/>
                </a:lnTo>
                <a:lnTo>
                  <a:pt x="1018" y="1908"/>
                </a:lnTo>
                <a:lnTo>
                  <a:pt x="1020" y="1912"/>
                </a:lnTo>
                <a:lnTo>
                  <a:pt x="1020" y="1918"/>
                </a:lnTo>
                <a:lnTo>
                  <a:pt x="1022" y="1934"/>
                </a:lnTo>
                <a:lnTo>
                  <a:pt x="1024" y="1944"/>
                </a:lnTo>
                <a:lnTo>
                  <a:pt x="1028" y="1954"/>
                </a:lnTo>
                <a:lnTo>
                  <a:pt x="1038" y="1964"/>
                </a:lnTo>
                <a:lnTo>
                  <a:pt x="1052" y="1976"/>
                </a:lnTo>
                <a:lnTo>
                  <a:pt x="1094" y="2002"/>
                </a:lnTo>
                <a:lnTo>
                  <a:pt x="1100" y="2008"/>
                </a:lnTo>
                <a:lnTo>
                  <a:pt x="1104" y="2010"/>
                </a:lnTo>
                <a:lnTo>
                  <a:pt x="1106" y="2012"/>
                </a:lnTo>
                <a:lnTo>
                  <a:pt x="1108" y="2012"/>
                </a:lnTo>
                <a:lnTo>
                  <a:pt x="1114" y="2008"/>
                </a:lnTo>
                <a:lnTo>
                  <a:pt x="1120" y="2006"/>
                </a:lnTo>
                <a:lnTo>
                  <a:pt x="1122" y="2006"/>
                </a:lnTo>
                <a:lnTo>
                  <a:pt x="1122" y="2010"/>
                </a:lnTo>
                <a:lnTo>
                  <a:pt x="1118" y="2018"/>
                </a:lnTo>
                <a:lnTo>
                  <a:pt x="1116" y="2024"/>
                </a:lnTo>
                <a:lnTo>
                  <a:pt x="1116" y="2030"/>
                </a:lnTo>
                <a:lnTo>
                  <a:pt x="1116" y="2034"/>
                </a:lnTo>
                <a:lnTo>
                  <a:pt x="1120" y="2038"/>
                </a:lnTo>
                <a:lnTo>
                  <a:pt x="1130" y="2042"/>
                </a:lnTo>
                <a:lnTo>
                  <a:pt x="1144" y="2042"/>
                </a:lnTo>
                <a:lnTo>
                  <a:pt x="1176" y="2044"/>
                </a:lnTo>
                <a:lnTo>
                  <a:pt x="1196" y="2044"/>
                </a:lnTo>
                <a:lnTo>
                  <a:pt x="1202" y="2042"/>
                </a:lnTo>
                <a:lnTo>
                  <a:pt x="1202" y="2040"/>
                </a:lnTo>
                <a:lnTo>
                  <a:pt x="1200" y="2034"/>
                </a:lnTo>
                <a:lnTo>
                  <a:pt x="1190" y="2028"/>
                </a:lnTo>
                <a:lnTo>
                  <a:pt x="1180" y="2020"/>
                </a:lnTo>
                <a:lnTo>
                  <a:pt x="1172" y="2016"/>
                </a:lnTo>
                <a:lnTo>
                  <a:pt x="1156" y="2010"/>
                </a:lnTo>
                <a:lnTo>
                  <a:pt x="1152" y="2008"/>
                </a:lnTo>
                <a:lnTo>
                  <a:pt x="1146" y="2006"/>
                </a:lnTo>
                <a:lnTo>
                  <a:pt x="1142" y="2000"/>
                </a:lnTo>
                <a:lnTo>
                  <a:pt x="1140" y="1994"/>
                </a:lnTo>
                <a:lnTo>
                  <a:pt x="1136" y="1982"/>
                </a:lnTo>
                <a:lnTo>
                  <a:pt x="1132" y="1974"/>
                </a:lnTo>
                <a:lnTo>
                  <a:pt x="1128" y="1968"/>
                </a:lnTo>
                <a:lnTo>
                  <a:pt x="1126" y="1960"/>
                </a:lnTo>
                <a:lnTo>
                  <a:pt x="1124" y="1954"/>
                </a:lnTo>
                <a:lnTo>
                  <a:pt x="1126" y="1950"/>
                </a:lnTo>
                <a:lnTo>
                  <a:pt x="1130" y="1942"/>
                </a:lnTo>
                <a:lnTo>
                  <a:pt x="1132" y="1934"/>
                </a:lnTo>
                <a:lnTo>
                  <a:pt x="1134" y="1928"/>
                </a:lnTo>
                <a:lnTo>
                  <a:pt x="1132" y="1924"/>
                </a:lnTo>
                <a:lnTo>
                  <a:pt x="1130" y="1918"/>
                </a:lnTo>
                <a:lnTo>
                  <a:pt x="1126" y="1914"/>
                </a:lnTo>
                <a:lnTo>
                  <a:pt x="1118" y="1908"/>
                </a:lnTo>
                <a:lnTo>
                  <a:pt x="1110" y="1902"/>
                </a:lnTo>
                <a:lnTo>
                  <a:pt x="1108" y="1898"/>
                </a:lnTo>
                <a:lnTo>
                  <a:pt x="1108" y="1892"/>
                </a:lnTo>
                <a:lnTo>
                  <a:pt x="1112" y="1882"/>
                </a:lnTo>
                <a:lnTo>
                  <a:pt x="1116" y="1872"/>
                </a:lnTo>
                <a:lnTo>
                  <a:pt x="1126" y="1856"/>
                </a:lnTo>
                <a:lnTo>
                  <a:pt x="1128" y="1850"/>
                </a:lnTo>
                <a:lnTo>
                  <a:pt x="1128" y="1846"/>
                </a:lnTo>
                <a:lnTo>
                  <a:pt x="1126" y="1840"/>
                </a:lnTo>
                <a:lnTo>
                  <a:pt x="1120" y="1836"/>
                </a:lnTo>
                <a:lnTo>
                  <a:pt x="1116" y="1832"/>
                </a:lnTo>
                <a:lnTo>
                  <a:pt x="1116" y="1828"/>
                </a:lnTo>
                <a:lnTo>
                  <a:pt x="1118" y="1826"/>
                </a:lnTo>
                <a:lnTo>
                  <a:pt x="1126" y="1824"/>
                </a:lnTo>
                <a:lnTo>
                  <a:pt x="1138" y="1822"/>
                </a:lnTo>
                <a:lnTo>
                  <a:pt x="1140" y="1818"/>
                </a:lnTo>
                <a:lnTo>
                  <a:pt x="1144" y="1808"/>
                </a:lnTo>
                <a:lnTo>
                  <a:pt x="1146" y="1804"/>
                </a:lnTo>
                <a:lnTo>
                  <a:pt x="1150" y="1800"/>
                </a:lnTo>
                <a:lnTo>
                  <a:pt x="1156" y="1794"/>
                </a:lnTo>
                <a:lnTo>
                  <a:pt x="1164" y="1792"/>
                </a:lnTo>
                <a:lnTo>
                  <a:pt x="1170" y="1788"/>
                </a:lnTo>
                <a:lnTo>
                  <a:pt x="1178" y="1784"/>
                </a:lnTo>
                <a:lnTo>
                  <a:pt x="1188" y="1778"/>
                </a:lnTo>
                <a:lnTo>
                  <a:pt x="1192" y="1774"/>
                </a:lnTo>
                <a:lnTo>
                  <a:pt x="1194" y="1768"/>
                </a:lnTo>
                <a:lnTo>
                  <a:pt x="1194" y="1762"/>
                </a:lnTo>
                <a:lnTo>
                  <a:pt x="1192" y="1754"/>
                </a:lnTo>
                <a:lnTo>
                  <a:pt x="1186" y="1740"/>
                </a:lnTo>
                <a:lnTo>
                  <a:pt x="1180" y="1730"/>
                </a:lnTo>
                <a:lnTo>
                  <a:pt x="1178" y="1728"/>
                </a:lnTo>
                <a:lnTo>
                  <a:pt x="1178" y="1724"/>
                </a:lnTo>
                <a:lnTo>
                  <a:pt x="1180" y="1724"/>
                </a:lnTo>
                <a:lnTo>
                  <a:pt x="1186" y="1722"/>
                </a:lnTo>
                <a:lnTo>
                  <a:pt x="1200" y="1722"/>
                </a:lnTo>
                <a:lnTo>
                  <a:pt x="1212" y="1720"/>
                </a:lnTo>
                <a:lnTo>
                  <a:pt x="1218" y="1716"/>
                </a:lnTo>
                <a:lnTo>
                  <a:pt x="1224" y="1712"/>
                </a:lnTo>
                <a:lnTo>
                  <a:pt x="1230" y="1706"/>
                </a:lnTo>
                <a:lnTo>
                  <a:pt x="1234" y="1698"/>
                </a:lnTo>
                <a:lnTo>
                  <a:pt x="1240" y="1682"/>
                </a:lnTo>
                <a:lnTo>
                  <a:pt x="1244" y="1672"/>
                </a:lnTo>
                <a:lnTo>
                  <a:pt x="1248" y="1662"/>
                </a:lnTo>
                <a:lnTo>
                  <a:pt x="1254" y="1650"/>
                </a:lnTo>
                <a:lnTo>
                  <a:pt x="1262" y="1638"/>
                </a:lnTo>
                <a:lnTo>
                  <a:pt x="1268" y="1626"/>
                </a:lnTo>
                <a:lnTo>
                  <a:pt x="1270" y="1614"/>
                </a:lnTo>
                <a:lnTo>
                  <a:pt x="1270" y="1604"/>
                </a:lnTo>
                <a:lnTo>
                  <a:pt x="1270" y="1594"/>
                </a:lnTo>
                <a:lnTo>
                  <a:pt x="1268" y="1584"/>
                </a:lnTo>
                <a:lnTo>
                  <a:pt x="1270" y="1580"/>
                </a:lnTo>
                <a:lnTo>
                  <a:pt x="1272" y="1576"/>
                </a:lnTo>
                <a:lnTo>
                  <a:pt x="1276" y="1572"/>
                </a:lnTo>
                <a:lnTo>
                  <a:pt x="1282" y="1568"/>
                </a:lnTo>
                <a:lnTo>
                  <a:pt x="1302" y="1562"/>
                </a:lnTo>
                <a:lnTo>
                  <a:pt x="1330" y="1552"/>
                </a:lnTo>
                <a:lnTo>
                  <a:pt x="1342" y="1546"/>
                </a:lnTo>
                <a:lnTo>
                  <a:pt x="1354" y="1540"/>
                </a:lnTo>
                <a:lnTo>
                  <a:pt x="1364" y="1534"/>
                </a:lnTo>
                <a:lnTo>
                  <a:pt x="1370" y="1524"/>
                </a:lnTo>
                <a:lnTo>
                  <a:pt x="1376" y="1506"/>
                </a:lnTo>
                <a:lnTo>
                  <a:pt x="1380" y="1486"/>
                </a:lnTo>
                <a:lnTo>
                  <a:pt x="1384" y="1466"/>
                </a:lnTo>
                <a:lnTo>
                  <a:pt x="1382" y="1446"/>
                </a:lnTo>
                <a:lnTo>
                  <a:pt x="1380" y="1426"/>
                </a:lnTo>
                <a:lnTo>
                  <a:pt x="1382" y="1410"/>
                </a:lnTo>
                <a:lnTo>
                  <a:pt x="1384" y="1402"/>
                </a:lnTo>
                <a:lnTo>
                  <a:pt x="1386" y="1396"/>
                </a:lnTo>
                <a:lnTo>
                  <a:pt x="1390" y="1388"/>
                </a:lnTo>
                <a:lnTo>
                  <a:pt x="1396" y="1380"/>
                </a:lnTo>
                <a:lnTo>
                  <a:pt x="1424" y="1348"/>
                </a:lnTo>
                <a:lnTo>
                  <a:pt x="1434" y="1334"/>
                </a:lnTo>
                <a:lnTo>
                  <a:pt x="1438" y="1326"/>
                </a:lnTo>
                <a:lnTo>
                  <a:pt x="1438" y="1318"/>
                </a:lnTo>
                <a:lnTo>
                  <a:pt x="1440" y="1302"/>
                </a:lnTo>
                <a:lnTo>
                  <a:pt x="1438" y="1286"/>
                </a:lnTo>
                <a:lnTo>
                  <a:pt x="1436" y="1278"/>
                </a:lnTo>
                <a:lnTo>
                  <a:pt x="1432" y="1272"/>
                </a:lnTo>
                <a:lnTo>
                  <a:pt x="1426" y="1266"/>
                </a:lnTo>
                <a:lnTo>
                  <a:pt x="1416" y="1262"/>
                </a:lnTo>
                <a:close/>
                <a:moveTo>
                  <a:pt x="1728" y="156"/>
                </a:moveTo>
                <a:lnTo>
                  <a:pt x="1728" y="156"/>
                </a:lnTo>
                <a:lnTo>
                  <a:pt x="1738" y="142"/>
                </a:lnTo>
                <a:lnTo>
                  <a:pt x="1744" y="132"/>
                </a:lnTo>
                <a:lnTo>
                  <a:pt x="1752" y="122"/>
                </a:lnTo>
                <a:lnTo>
                  <a:pt x="1758" y="118"/>
                </a:lnTo>
                <a:lnTo>
                  <a:pt x="1766" y="116"/>
                </a:lnTo>
                <a:lnTo>
                  <a:pt x="1774" y="112"/>
                </a:lnTo>
                <a:lnTo>
                  <a:pt x="1780" y="106"/>
                </a:lnTo>
                <a:lnTo>
                  <a:pt x="1784" y="102"/>
                </a:lnTo>
                <a:lnTo>
                  <a:pt x="1786" y="98"/>
                </a:lnTo>
                <a:lnTo>
                  <a:pt x="1784" y="86"/>
                </a:lnTo>
                <a:lnTo>
                  <a:pt x="1782" y="72"/>
                </a:lnTo>
                <a:lnTo>
                  <a:pt x="1780" y="60"/>
                </a:lnTo>
                <a:lnTo>
                  <a:pt x="1782" y="58"/>
                </a:lnTo>
                <a:lnTo>
                  <a:pt x="1786" y="56"/>
                </a:lnTo>
                <a:lnTo>
                  <a:pt x="1792" y="52"/>
                </a:lnTo>
                <a:lnTo>
                  <a:pt x="1800" y="48"/>
                </a:lnTo>
                <a:lnTo>
                  <a:pt x="1812" y="44"/>
                </a:lnTo>
                <a:lnTo>
                  <a:pt x="1824" y="42"/>
                </a:lnTo>
                <a:lnTo>
                  <a:pt x="1840" y="40"/>
                </a:lnTo>
                <a:lnTo>
                  <a:pt x="1848" y="38"/>
                </a:lnTo>
                <a:lnTo>
                  <a:pt x="1850" y="36"/>
                </a:lnTo>
                <a:lnTo>
                  <a:pt x="1852" y="34"/>
                </a:lnTo>
                <a:lnTo>
                  <a:pt x="1850" y="32"/>
                </a:lnTo>
                <a:lnTo>
                  <a:pt x="1846" y="26"/>
                </a:lnTo>
                <a:lnTo>
                  <a:pt x="1844" y="22"/>
                </a:lnTo>
                <a:lnTo>
                  <a:pt x="1842" y="20"/>
                </a:lnTo>
                <a:lnTo>
                  <a:pt x="1842" y="16"/>
                </a:lnTo>
                <a:lnTo>
                  <a:pt x="1840" y="14"/>
                </a:lnTo>
                <a:lnTo>
                  <a:pt x="1832" y="12"/>
                </a:lnTo>
                <a:lnTo>
                  <a:pt x="1818" y="12"/>
                </a:lnTo>
                <a:lnTo>
                  <a:pt x="1802" y="14"/>
                </a:lnTo>
                <a:lnTo>
                  <a:pt x="1788" y="16"/>
                </a:lnTo>
                <a:lnTo>
                  <a:pt x="1782" y="14"/>
                </a:lnTo>
                <a:lnTo>
                  <a:pt x="1766" y="8"/>
                </a:lnTo>
                <a:lnTo>
                  <a:pt x="1756" y="6"/>
                </a:lnTo>
                <a:lnTo>
                  <a:pt x="1740" y="4"/>
                </a:lnTo>
                <a:lnTo>
                  <a:pt x="1698" y="2"/>
                </a:lnTo>
                <a:lnTo>
                  <a:pt x="1624" y="0"/>
                </a:lnTo>
                <a:lnTo>
                  <a:pt x="1576" y="4"/>
                </a:lnTo>
                <a:lnTo>
                  <a:pt x="1530" y="8"/>
                </a:lnTo>
                <a:lnTo>
                  <a:pt x="1516" y="8"/>
                </a:lnTo>
                <a:lnTo>
                  <a:pt x="1504" y="8"/>
                </a:lnTo>
                <a:lnTo>
                  <a:pt x="1462" y="2"/>
                </a:lnTo>
                <a:lnTo>
                  <a:pt x="1416" y="0"/>
                </a:lnTo>
                <a:lnTo>
                  <a:pt x="1356" y="0"/>
                </a:lnTo>
                <a:lnTo>
                  <a:pt x="1298" y="2"/>
                </a:lnTo>
                <a:lnTo>
                  <a:pt x="1254" y="6"/>
                </a:lnTo>
                <a:lnTo>
                  <a:pt x="1222" y="10"/>
                </a:lnTo>
                <a:lnTo>
                  <a:pt x="1196" y="14"/>
                </a:lnTo>
                <a:lnTo>
                  <a:pt x="1172" y="22"/>
                </a:lnTo>
                <a:lnTo>
                  <a:pt x="1160" y="28"/>
                </a:lnTo>
                <a:lnTo>
                  <a:pt x="1148" y="34"/>
                </a:lnTo>
                <a:lnTo>
                  <a:pt x="1138" y="40"/>
                </a:lnTo>
                <a:lnTo>
                  <a:pt x="1128" y="44"/>
                </a:lnTo>
                <a:lnTo>
                  <a:pt x="1110" y="48"/>
                </a:lnTo>
                <a:lnTo>
                  <a:pt x="1092" y="48"/>
                </a:lnTo>
                <a:lnTo>
                  <a:pt x="1070" y="50"/>
                </a:lnTo>
                <a:lnTo>
                  <a:pt x="1038" y="52"/>
                </a:lnTo>
                <a:lnTo>
                  <a:pt x="1020" y="52"/>
                </a:lnTo>
                <a:lnTo>
                  <a:pt x="1010" y="52"/>
                </a:lnTo>
                <a:lnTo>
                  <a:pt x="1004" y="50"/>
                </a:lnTo>
                <a:lnTo>
                  <a:pt x="994" y="50"/>
                </a:lnTo>
                <a:lnTo>
                  <a:pt x="978" y="54"/>
                </a:lnTo>
                <a:lnTo>
                  <a:pt x="964" y="62"/>
                </a:lnTo>
                <a:lnTo>
                  <a:pt x="958" y="66"/>
                </a:lnTo>
                <a:lnTo>
                  <a:pt x="956" y="66"/>
                </a:lnTo>
                <a:lnTo>
                  <a:pt x="956" y="64"/>
                </a:lnTo>
                <a:lnTo>
                  <a:pt x="950" y="58"/>
                </a:lnTo>
                <a:lnTo>
                  <a:pt x="946" y="54"/>
                </a:lnTo>
                <a:lnTo>
                  <a:pt x="942" y="52"/>
                </a:lnTo>
                <a:lnTo>
                  <a:pt x="936" y="52"/>
                </a:lnTo>
                <a:lnTo>
                  <a:pt x="928" y="54"/>
                </a:lnTo>
                <a:lnTo>
                  <a:pt x="908" y="60"/>
                </a:lnTo>
                <a:lnTo>
                  <a:pt x="880" y="70"/>
                </a:lnTo>
                <a:lnTo>
                  <a:pt x="866" y="74"/>
                </a:lnTo>
                <a:lnTo>
                  <a:pt x="864" y="76"/>
                </a:lnTo>
                <a:lnTo>
                  <a:pt x="862" y="78"/>
                </a:lnTo>
                <a:lnTo>
                  <a:pt x="862" y="80"/>
                </a:lnTo>
                <a:lnTo>
                  <a:pt x="864" y="84"/>
                </a:lnTo>
                <a:lnTo>
                  <a:pt x="872" y="88"/>
                </a:lnTo>
                <a:lnTo>
                  <a:pt x="894" y="94"/>
                </a:lnTo>
                <a:lnTo>
                  <a:pt x="912" y="100"/>
                </a:lnTo>
                <a:lnTo>
                  <a:pt x="930" y="98"/>
                </a:lnTo>
                <a:lnTo>
                  <a:pt x="946" y="96"/>
                </a:lnTo>
                <a:lnTo>
                  <a:pt x="962" y="94"/>
                </a:lnTo>
                <a:lnTo>
                  <a:pt x="968" y="92"/>
                </a:lnTo>
                <a:lnTo>
                  <a:pt x="974" y="92"/>
                </a:lnTo>
                <a:lnTo>
                  <a:pt x="984" y="94"/>
                </a:lnTo>
                <a:lnTo>
                  <a:pt x="992" y="96"/>
                </a:lnTo>
                <a:lnTo>
                  <a:pt x="1000" y="96"/>
                </a:lnTo>
                <a:lnTo>
                  <a:pt x="1010" y="92"/>
                </a:lnTo>
                <a:lnTo>
                  <a:pt x="1022" y="86"/>
                </a:lnTo>
                <a:lnTo>
                  <a:pt x="1044" y="76"/>
                </a:lnTo>
                <a:lnTo>
                  <a:pt x="1084" y="66"/>
                </a:lnTo>
                <a:lnTo>
                  <a:pt x="1108" y="62"/>
                </a:lnTo>
                <a:lnTo>
                  <a:pt x="1130" y="60"/>
                </a:lnTo>
                <a:lnTo>
                  <a:pt x="1150" y="60"/>
                </a:lnTo>
                <a:lnTo>
                  <a:pt x="1170" y="60"/>
                </a:lnTo>
                <a:lnTo>
                  <a:pt x="1186" y="62"/>
                </a:lnTo>
                <a:lnTo>
                  <a:pt x="1200" y="66"/>
                </a:lnTo>
                <a:lnTo>
                  <a:pt x="1224" y="74"/>
                </a:lnTo>
                <a:lnTo>
                  <a:pt x="1240" y="80"/>
                </a:lnTo>
                <a:lnTo>
                  <a:pt x="1246" y="80"/>
                </a:lnTo>
                <a:lnTo>
                  <a:pt x="1252" y="80"/>
                </a:lnTo>
                <a:lnTo>
                  <a:pt x="1262" y="74"/>
                </a:lnTo>
                <a:lnTo>
                  <a:pt x="1276" y="64"/>
                </a:lnTo>
                <a:lnTo>
                  <a:pt x="1296" y="54"/>
                </a:lnTo>
                <a:lnTo>
                  <a:pt x="1322" y="44"/>
                </a:lnTo>
                <a:lnTo>
                  <a:pt x="1350" y="36"/>
                </a:lnTo>
                <a:lnTo>
                  <a:pt x="1382" y="30"/>
                </a:lnTo>
                <a:lnTo>
                  <a:pt x="1394" y="30"/>
                </a:lnTo>
                <a:lnTo>
                  <a:pt x="1400" y="30"/>
                </a:lnTo>
                <a:lnTo>
                  <a:pt x="1404" y="32"/>
                </a:lnTo>
                <a:lnTo>
                  <a:pt x="1402" y="34"/>
                </a:lnTo>
                <a:lnTo>
                  <a:pt x="1388" y="42"/>
                </a:lnTo>
                <a:lnTo>
                  <a:pt x="1370" y="50"/>
                </a:lnTo>
                <a:lnTo>
                  <a:pt x="1350" y="56"/>
                </a:lnTo>
                <a:lnTo>
                  <a:pt x="1334" y="58"/>
                </a:lnTo>
                <a:lnTo>
                  <a:pt x="1328" y="60"/>
                </a:lnTo>
                <a:lnTo>
                  <a:pt x="1326" y="64"/>
                </a:lnTo>
                <a:lnTo>
                  <a:pt x="1324" y="68"/>
                </a:lnTo>
                <a:lnTo>
                  <a:pt x="1324" y="74"/>
                </a:lnTo>
                <a:lnTo>
                  <a:pt x="1328" y="78"/>
                </a:lnTo>
                <a:lnTo>
                  <a:pt x="1336" y="82"/>
                </a:lnTo>
                <a:lnTo>
                  <a:pt x="1346" y="84"/>
                </a:lnTo>
                <a:lnTo>
                  <a:pt x="1356" y="86"/>
                </a:lnTo>
                <a:lnTo>
                  <a:pt x="1380" y="86"/>
                </a:lnTo>
                <a:lnTo>
                  <a:pt x="1396" y="84"/>
                </a:lnTo>
                <a:lnTo>
                  <a:pt x="1402" y="86"/>
                </a:lnTo>
                <a:lnTo>
                  <a:pt x="1406" y="88"/>
                </a:lnTo>
                <a:lnTo>
                  <a:pt x="1408" y="92"/>
                </a:lnTo>
                <a:lnTo>
                  <a:pt x="1410" y="98"/>
                </a:lnTo>
                <a:lnTo>
                  <a:pt x="1414" y="110"/>
                </a:lnTo>
                <a:lnTo>
                  <a:pt x="1414" y="122"/>
                </a:lnTo>
                <a:lnTo>
                  <a:pt x="1416" y="138"/>
                </a:lnTo>
                <a:lnTo>
                  <a:pt x="1416" y="146"/>
                </a:lnTo>
                <a:lnTo>
                  <a:pt x="1416" y="156"/>
                </a:lnTo>
                <a:lnTo>
                  <a:pt x="1420" y="164"/>
                </a:lnTo>
                <a:lnTo>
                  <a:pt x="1422" y="168"/>
                </a:lnTo>
                <a:lnTo>
                  <a:pt x="1420" y="174"/>
                </a:lnTo>
                <a:lnTo>
                  <a:pt x="1414" y="180"/>
                </a:lnTo>
                <a:lnTo>
                  <a:pt x="1404" y="188"/>
                </a:lnTo>
                <a:lnTo>
                  <a:pt x="1396" y="194"/>
                </a:lnTo>
                <a:lnTo>
                  <a:pt x="1392" y="202"/>
                </a:lnTo>
                <a:lnTo>
                  <a:pt x="1390" y="216"/>
                </a:lnTo>
                <a:lnTo>
                  <a:pt x="1392" y="234"/>
                </a:lnTo>
                <a:lnTo>
                  <a:pt x="1398" y="252"/>
                </a:lnTo>
                <a:lnTo>
                  <a:pt x="1402" y="260"/>
                </a:lnTo>
                <a:lnTo>
                  <a:pt x="1408" y="268"/>
                </a:lnTo>
                <a:lnTo>
                  <a:pt x="1416" y="276"/>
                </a:lnTo>
                <a:lnTo>
                  <a:pt x="1424" y="282"/>
                </a:lnTo>
                <a:lnTo>
                  <a:pt x="1440" y="292"/>
                </a:lnTo>
                <a:lnTo>
                  <a:pt x="1446" y="294"/>
                </a:lnTo>
                <a:lnTo>
                  <a:pt x="1452" y="294"/>
                </a:lnTo>
                <a:lnTo>
                  <a:pt x="1458" y="292"/>
                </a:lnTo>
                <a:lnTo>
                  <a:pt x="1464" y="288"/>
                </a:lnTo>
                <a:lnTo>
                  <a:pt x="1468" y="282"/>
                </a:lnTo>
                <a:lnTo>
                  <a:pt x="1474" y="274"/>
                </a:lnTo>
                <a:lnTo>
                  <a:pt x="1480" y="264"/>
                </a:lnTo>
                <a:lnTo>
                  <a:pt x="1486" y="256"/>
                </a:lnTo>
                <a:lnTo>
                  <a:pt x="1504" y="240"/>
                </a:lnTo>
                <a:lnTo>
                  <a:pt x="1522" y="230"/>
                </a:lnTo>
                <a:lnTo>
                  <a:pt x="1536" y="222"/>
                </a:lnTo>
                <a:lnTo>
                  <a:pt x="1542" y="218"/>
                </a:lnTo>
                <a:lnTo>
                  <a:pt x="1550" y="218"/>
                </a:lnTo>
                <a:lnTo>
                  <a:pt x="1566" y="216"/>
                </a:lnTo>
                <a:lnTo>
                  <a:pt x="1574" y="214"/>
                </a:lnTo>
                <a:lnTo>
                  <a:pt x="1582" y="212"/>
                </a:lnTo>
                <a:lnTo>
                  <a:pt x="1590" y="208"/>
                </a:lnTo>
                <a:lnTo>
                  <a:pt x="1598" y="200"/>
                </a:lnTo>
                <a:lnTo>
                  <a:pt x="1606" y="194"/>
                </a:lnTo>
                <a:lnTo>
                  <a:pt x="1616" y="190"/>
                </a:lnTo>
                <a:lnTo>
                  <a:pt x="1626" y="188"/>
                </a:lnTo>
                <a:lnTo>
                  <a:pt x="1636" y="186"/>
                </a:lnTo>
                <a:lnTo>
                  <a:pt x="1658" y="184"/>
                </a:lnTo>
                <a:lnTo>
                  <a:pt x="1670" y="182"/>
                </a:lnTo>
                <a:lnTo>
                  <a:pt x="1680" y="180"/>
                </a:lnTo>
                <a:lnTo>
                  <a:pt x="1710" y="172"/>
                </a:lnTo>
                <a:lnTo>
                  <a:pt x="1718" y="166"/>
                </a:lnTo>
                <a:lnTo>
                  <a:pt x="1728" y="156"/>
                </a:lnTo>
                <a:close/>
                <a:moveTo>
                  <a:pt x="1762" y="194"/>
                </a:moveTo>
                <a:lnTo>
                  <a:pt x="1762" y="194"/>
                </a:lnTo>
                <a:lnTo>
                  <a:pt x="1742" y="196"/>
                </a:lnTo>
                <a:lnTo>
                  <a:pt x="1726" y="196"/>
                </a:lnTo>
                <a:lnTo>
                  <a:pt x="1694" y="196"/>
                </a:lnTo>
                <a:lnTo>
                  <a:pt x="1684" y="196"/>
                </a:lnTo>
                <a:lnTo>
                  <a:pt x="1676" y="198"/>
                </a:lnTo>
                <a:lnTo>
                  <a:pt x="1674" y="200"/>
                </a:lnTo>
                <a:lnTo>
                  <a:pt x="1672" y="202"/>
                </a:lnTo>
                <a:lnTo>
                  <a:pt x="1672" y="212"/>
                </a:lnTo>
                <a:lnTo>
                  <a:pt x="1678" y="232"/>
                </a:lnTo>
                <a:lnTo>
                  <a:pt x="1684" y="254"/>
                </a:lnTo>
                <a:lnTo>
                  <a:pt x="1688" y="262"/>
                </a:lnTo>
                <a:lnTo>
                  <a:pt x="1694" y="268"/>
                </a:lnTo>
                <a:lnTo>
                  <a:pt x="1700" y="270"/>
                </a:lnTo>
                <a:lnTo>
                  <a:pt x="1710" y="270"/>
                </a:lnTo>
                <a:lnTo>
                  <a:pt x="1744" y="260"/>
                </a:lnTo>
                <a:lnTo>
                  <a:pt x="1774" y="250"/>
                </a:lnTo>
                <a:lnTo>
                  <a:pt x="1786" y="246"/>
                </a:lnTo>
                <a:lnTo>
                  <a:pt x="1794" y="240"/>
                </a:lnTo>
                <a:lnTo>
                  <a:pt x="1796" y="234"/>
                </a:lnTo>
                <a:lnTo>
                  <a:pt x="1796" y="230"/>
                </a:lnTo>
                <a:lnTo>
                  <a:pt x="1796" y="226"/>
                </a:lnTo>
                <a:lnTo>
                  <a:pt x="1792" y="218"/>
                </a:lnTo>
                <a:lnTo>
                  <a:pt x="1792" y="212"/>
                </a:lnTo>
                <a:lnTo>
                  <a:pt x="1794" y="200"/>
                </a:lnTo>
                <a:lnTo>
                  <a:pt x="1792" y="196"/>
                </a:lnTo>
                <a:lnTo>
                  <a:pt x="1786" y="194"/>
                </a:lnTo>
                <a:lnTo>
                  <a:pt x="1778" y="192"/>
                </a:lnTo>
                <a:lnTo>
                  <a:pt x="1762" y="194"/>
                </a:lnTo>
                <a:close/>
                <a:moveTo>
                  <a:pt x="2084" y="80"/>
                </a:moveTo>
                <a:lnTo>
                  <a:pt x="2084" y="80"/>
                </a:lnTo>
                <a:lnTo>
                  <a:pt x="2088" y="82"/>
                </a:lnTo>
                <a:lnTo>
                  <a:pt x="2094" y="84"/>
                </a:lnTo>
                <a:lnTo>
                  <a:pt x="2100" y="84"/>
                </a:lnTo>
                <a:lnTo>
                  <a:pt x="2104" y="82"/>
                </a:lnTo>
                <a:lnTo>
                  <a:pt x="2110" y="80"/>
                </a:lnTo>
                <a:lnTo>
                  <a:pt x="2116" y="74"/>
                </a:lnTo>
                <a:lnTo>
                  <a:pt x="2118" y="64"/>
                </a:lnTo>
                <a:lnTo>
                  <a:pt x="2124" y="58"/>
                </a:lnTo>
                <a:lnTo>
                  <a:pt x="2128" y="56"/>
                </a:lnTo>
                <a:lnTo>
                  <a:pt x="2132" y="60"/>
                </a:lnTo>
                <a:lnTo>
                  <a:pt x="2134" y="64"/>
                </a:lnTo>
                <a:lnTo>
                  <a:pt x="2136" y="70"/>
                </a:lnTo>
                <a:lnTo>
                  <a:pt x="2140" y="76"/>
                </a:lnTo>
                <a:lnTo>
                  <a:pt x="2144" y="78"/>
                </a:lnTo>
                <a:lnTo>
                  <a:pt x="2150" y="78"/>
                </a:lnTo>
                <a:lnTo>
                  <a:pt x="2168" y="70"/>
                </a:lnTo>
                <a:lnTo>
                  <a:pt x="2186" y="60"/>
                </a:lnTo>
                <a:lnTo>
                  <a:pt x="2222" y="38"/>
                </a:lnTo>
                <a:lnTo>
                  <a:pt x="2228" y="34"/>
                </a:lnTo>
                <a:lnTo>
                  <a:pt x="2228" y="32"/>
                </a:lnTo>
                <a:lnTo>
                  <a:pt x="2222" y="30"/>
                </a:lnTo>
                <a:lnTo>
                  <a:pt x="2212" y="30"/>
                </a:lnTo>
                <a:lnTo>
                  <a:pt x="2184" y="28"/>
                </a:lnTo>
                <a:lnTo>
                  <a:pt x="2152" y="24"/>
                </a:lnTo>
                <a:lnTo>
                  <a:pt x="2136" y="22"/>
                </a:lnTo>
                <a:lnTo>
                  <a:pt x="2118" y="22"/>
                </a:lnTo>
                <a:lnTo>
                  <a:pt x="2084" y="26"/>
                </a:lnTo>
                <a:lnTo>
                  <a:pt x="2054" y="32"/>
                </a:lnTo>
                <a:lnTo>
                  <a:pt x="2042" y="36"/>
                </a:lnTo>
                <a:lnTo>
                  <a:pt x="2034" y="42"/>
                </a:lnTo>
                <a:lnTo>
                  <a:pt x="2030" y="46"/>
                </a:lnTo>
                <a:lnTo>
                  <a:pt x="2032" y="50"/>
                </a:lnTo>
                <a:lnTo>
                  <a:pt x="2036" y="56"/>
                </a:lnTo>
                <a:lnTo>
                  <a:pt x="2044" y="62"/>
                </a:lnTo>
                <a:lnTo>
                  <a:pt x="2062" y="72"/>
                </a:lnTo>
                <a:lnTo>
                  <a:pt x="2084" y="80"/>
                </a:lnTo>
                <a:close/>
                <a:moveTo>
                  <a:pt x="2356" y="44"/>
                </a:moveTo>
                <a:lnTo>
                  <a:pt x="2356" y="44"/>
                </a:lnTo>
                <a:lnTo>
                  <a:pt x="2354" y="46"/>
                </a:lnTo>
                <a:lnTo>
                  <a:pt x="2354" y="50"/>
                </a:lnTo>
                <a:lnTo>
                  <a:pt x="2356" y="52"/>
                </a:lnTo>
                <a:lnTo>
                  <a:pt x="2358" y="54"/>
                </a:lnTo>
                <a:lnTo>
                  <a:pt x="2362" y="56"/>
                </a:lnTo>
                <a:lnTo>
                  <a:pt x="2368" y="56"/>
                </a:lnTo>
                <a:lnTo>
                  <a:pt x="2386" y="54"/>
                </a:lnTo>
                <a:lnTo>
                  <a:pt x="2410" y="50"/>
                </a:lnTo>
                <a:lnTo>
                  <a:pt x="2438" y="44"/>
                </a:lnTo>
                <a:lnTo>
                  <a:pt x="2464" y="42"/>
                </a:lnTo>
                <a:lnTo>
                  <a:pt x="2474" y="42"/>
                </a:lnTo>
                <a:lnTo>
                  <a:pt x="2482" y="40"/>
                </a:lnTo>
                <a:lnTo>
                  <a:pt x="2486" y="38"/>
                </a:lnTo>
                <a:lnTo>
                  <a:pt x="2488" y="36"/>
                </a:lnTo>
                <a:lnTo>
                  <a:pt x="2488" y="34"/>
                </a:lnTo>
                <a:lnTo>
                  <a:pt x="2486" y="32"/>
                </a:lnTo>
                <a:lnTo>
                  <a:pt x="2480" y="30"/>
                </a:lnTo>
                <a:lnTo>
                  <a:pt x="2474" y="28"/>
                </a:lnTo>
                <a:lnTo>
                  <a:pt x="2462" y="22"/>
                </a:lnTo>
                <a:lnTo>
                  <a:pt x="2446" y="16"/>
                </a:lnTo>
                <a:lnTo>
                  <a:pt x="2438" y="14"/>
                </a:lnTo>
                <a:lnTo>
                  <a:pt x="2428" y="14"/>
                </a:lnTo>
                <a:lnTo>
                  <a:pt x="2412" y="16"/>
                </a:lnTo>
                <a:lnTo>
                  <a:pt x="2404" y="22"/>
                </a:lnTo>
                <a:lnTo>
                  <a:pt x="2396" y="26"/>
                </a:lnTo>
                <a:lnTo>
                  <a:pt x="2386" y="28"/>
                </a:lnTo>
                <a:lnTo>
                  <a:pt x="2376" y="26"/>
                </a:lnTo>
                <a:lnTo>
                  <a:pt x="2368" y="26"/>
                </a:lnTo>
                <a:lnTo>
                  <a:pt x="2358" y="24"/>
                </a:lnTo>
                <a:lnTo>
                  <a:pt x="2338" y="24"/>
                </a:lnTo>
                <a:lnTo>
                  <a:pt x="2328" y="26"/>
                </a:lnTo>
                <a:lnTo>
                  <a:pt x="2322" y="28"/>
                </a:lnTo>
                <a:lnTo>
                  <a:pt x="2322" y="30"/>
                </a:lnTo>
                <a:lnTo>
                  <a:pt x="2326" y="34"/>
                </a:lnTo>
                <a:lnTo>
                  <a:pt x="2340" y="40"/>
                </a:lnTo>
                <a:lnTo>
                  <a:pt x="2356" y="44"/>
                </a:lnTo>
                <a:close/>
                <a:moveTo>
                  <a:pt x="3520" y="1350"/>
                </a:moveTo>
                <a:lnTo>
                  <a:pt x="3520" y="1350"/>
                </a:lnTo>
                <a:lnTo>
                  <a:pt x="3538" y="1350"/>
                </a:lnTo>
                <a:lnTo>
                  <a:pt x="3556" y="1350"/>
                </a:lnTo>
                <a:lnTo>
                  <a:pt x="3570" y="1346"/>
                </a:lnTo>
                <a:lnTo>
                  <a:pt x="3584" y="1340"/>
                </a:lnTo>
                <a:lnTo>
                  <a:pt x="3590" y="1336"/>
                </a:lnTo>
                <a:lnTo>
                  <a:pt x="3594" y="1332"/>
                </a:lnTo>
                <a:lnTo>
                  <a:pt x="3596" y="1328"/>
                </a:lnTo>
                <a:lnTo>
                  <a:pt x="3596" y="1324"/>
                </a:lnTo>
                <a:lnTo>
                  <a:pt x="3596" y="1318"/>
                </a:lnTo>
                <a:lnTo>
                  <a:pt x="3594" y="1312"/>
                </a:lnTo>
                <a:lnTo>
                  <a:pt x="3592" y="1310"/>
                </a:lnTo>
                <a:lnTo>
                  <a:pt x="3590" y="1310"/>
                </a:lnTo>
                <a:lnTo>
                  <a:pt x="3582" y="1314"/>
                </a:lnTo>
                <a:lnTo>
                  <a:pt x="3572" y="1318"/>
                </a:lnTo>
                <a:lnTo>
                  <a:pt x="3560" y="1320"/>
                </a:lnTo>
                <a:lnTo>
                  <a:pt x="3538" y="1324"/>
                </a:lnTo>
                <a:lnTo>
                  <a:pt x="3512" y="1326"/>
                </a:lnTo>
                <a:lnTo>
                  <a:pt x="3500" y="1324"/>
                </a:lnTo>
                <a:lnTo>
                  <a:pt x="3496" y="1322"/>
                </a:lnTo>
                <a:lnTo>
                  <a:pt x="3492" y="1318"/>
                </a:lnTo>
                <a:lnTo>
                  <a:pt x="3486" y="1316"/>
                </a:lnTo>
                <a:lnTo>
                  <a:pt x="3478" y="1316"/>
                </a:lnTo>
                <a:lnTo>
                  <a:pt x="3460" y="1314"/>
                </a:lnTo>
                <a:lnTo>
                  <a:pt x="3440" y="1310"/>
                </a:lnTo>
                <a:lnTo>
                  <a:pt x="3420" y="1306"/>
                </a:lnTo>
                <a:lnTo>
                  <a:pt x="3400" y="1298"/>
                </a:lnTo>
                <a:lnTo>
                  <a:pt x="3364" y="1284"/>
                </a:lnTo>
                <a:lnTo>
                  <a:pt x="3336" y="1274"/>
                </a:lnTo>
                <a:lnTo>
                  <a:pt x="3330" y="1270"/>
                </a:lnTo>
                <a:lnTo>
                  <a:pt x="3326" y="1268"/>
                </a:lnTo>
                <a:lnTo>
                  <a:pt x="3326" y="1264"/>
                </a:lnTo>
                <a:lnTo>
                  <a:pt x="3328" y="1258"/>
                </a:lnTo>
                <a:lnTo>
                  <a:pt x="3330" y="1244"/>
                </a:lnTo>
                <a:lnTo>
                  <a:pt x="3332" y="1236"/>
                </a:lnTo>
                <a:lnTo>
                  <a:pt x="3332" y="1226"/>
                </a:lnTo>
                <a:lnTo>
                  <a:pt x="3332" y="1218"/>
                </a:lnTo>
                <a:lnTo>
                  <a:pt x="3328" y="1212"/>
                </a:lnTo>
                <a:lnTo>
                  <a:pt x="3324" y="1208"/>
                </a:lnTo>
                <a:lnTo>
                  <a:pt x="3320" y="1206"/>
                </a:lnTo>
                <a:lnTo>
                  <a:pt x="3308" y="1204"/>
                </a:lnTo>
                <a:lnTo>
                  <a:pt x="3302" y="1202"/>
                </a:lnTo>
                <a:lnTo>
                  <a:pt x="3298" y="1200"/>
                </a:lnTo>
                <a:lnTo>
                  <a:pt x="3292" y="1196"/>
                </a:lnTo>
                <a:lnTo>
                  <a:pt x="3290" y="1190"/>
                </a:lnTo>
                <a:lnTo>
                  <a:pt x="3288" y="1186"/>
                </a:lnTo>
                <a:lnTo>
                  <a:pt x="3288" y="1180"/>
                </a:lnTo>
                <a:lnTo>
                  <a:pt x="3290" y="1174"/>
                </a:lnTo>
                <a:lnTo>
                  <a:pt x="3292" y="1172"/>
                </a:lnTo>
                <a:lnTo>
                  <a:pt x="3294" y="1174"/>
                </a:lnTo>
                <a:lnTo>
                  <a:pt x="3298" y="1178"/>
                </a:lnTo>
                <a:lnTo>
                  <a:pt x="3300" y="1180"/>
                </a:lnTo>
                <a:lnTo>
                  <a:pt x="3302" y="1172"/>
                </a:lnTo>
                <a:lnTo>
                  <a:pt x="3302" y="1154"/>
                </a:lnTo>
                <a:lnTo>
                  <a:pt x="3300" y="1142"/>
                </a:lnTo>
                <a:lnTo>
                  <a:pt x="3296" y="1130"/>
                </a:lnTo>
                <a:lnTo>
                  <a:pt x="3290" y="1118"/>
                </a:lnTo>
                <a:lnTo>
                  <a:pt x="3284" y="1108"/>
                </a:lnTo>
                <a:lnTo>
                  <a:pt x="3266" y="1086"/>
                </a:lnTo>
                <a:lnTo>
                  <a:pt x="3250" y="1064"/>
                </a:lnTo>
                <a:lnTo>
                  <a:pt x="3244" y="1054"/>
                </a:lnTo>
                <a:lnTo>
                  <a:pt x="3238" y="1044"/>
                </a:lnTo>
                <a:lnTo>
                  <a:pt x="3234" y="1028"/>
                </a:lnTo>
                <a:lnTo>
                  <a:pt x="3234" y="1014"/>
                </a:lnTo>
                <a:lnTo>
                  <a:pt x="3234" y="1002"/>
                </a:lnTo>
                <a:lnTo>
                  <a:pt x="3236" y="998"/>
                </a:lnTo>
                <a:lnTo>
                  <a:pt x="3242" y="998"/>
                </a:lnTo>
                <a:lnTo>
                  <a:pt x="3248" y="1002"/>
                </a:lnTo>
                <a:lnTo>
                  <a:pt x="3256" y="1006"/>
                </a:lnTo>
                <a:lnTo>
                  <a:pt x="3274" y="1020"/>
                </a:lnTo>
                <a:lnTo>
                  <a:pt x="3290" y="1038"/>
                </a:lnTo>
                <a:lnTo>
                  <a:pt x="3302" y="1050"/>
                </a:lnTo>
                <a:lnTo>
                  <a:pt x="3308" y="1056"/>
                </a:lnTo>
                <a:lnTo>
                  <a:pt x="3312" y="1058"/>
                </a:lnTo>
                <a:lnTo>
                  <a:pt x="3318" y="1054"/>
                </a:lnTo>
                <a:lnTo>
                  <a:pt x="3330" y="1048"/>
                </a:lnTo>
                <a:lnTo>
                  <a:pt x="3344" y="1038"/>
                </a:lnTo>
                <a:lnTo>
                  <a:pt x="3350" y="1032"/>
                </a:lnTo>
                <a:lnTo>
                  <a:pt x="3358" y="1024"/>
                </a:lnTo>
                <a:lnTo>
                  <a:pt x="3362" y="1016"/>
                </a:lnTo>
                <a:lnTo>
                  <a:pt x="3366" y="1006"/>
                </a:lnTo>
                <a:lnTo>
                  <a:pt x="3366" y="1000"/>
                </a:lnTo>
                <a:lnTo>
                  <a:pt x="3366" y="994"/>
                </a:lnTo>
                <a:lnTo>
                  <a:pt x="3360" y="982"/>
                </a:lnTo>
                <a:lnTo>
                  <a:pt x="3352" y="966"/>
                </a:lnTo>
                <a:lnTo>
                  <a:pt x="3340" y="952"/>
                </a:lnTo>
                <a:lnTo>
                  <a:pt x="3318" y="924"/>
                </a:lnTo>
                <a:lnTo>
                  <a:pt x="3310" y="910"/>
                </a:lnTo>
                <a:lnTo>
                  <a:pt x="3304" y="900"/>
                </a:lnTo>
                <a:lnTo>
                  <a:pt x="3302" y="892"/>
                </a:lnTo>
                <a:lnTo>
                  <a:pt x="3302" y="888"/>
                </a:lnTo>
                <a:lnTo>
                  <a:pt x="3304" y="884"/>
                </a:lnTo>
                <a:lnTo>
                  <a:pt x="3308" y="884"/>
                </a:lnTo>
                <a:lnTo>
                  <a:pt x="3316" y="880"/>
                </a:lnTo>
                <a:lnTo>
                  <a:pt x="3322" y="878"/>
                </a:lnTo>
                <a:lnTo>
                  <a:pt x="3326" y="872"/>
                </a:lnTo>
                <a:lnTo>
                  <a:pt x="3330" y="868"/>
                </a:lnTo>
                <a:lnTo>
                  <a:pt x="3334" y="866"/>
                </a:lnTo>
                <a:lnTo>
                  <a:pt x="3336" y="868"/>
                </a:lnTo>
                <a:lnTo>
                  <a:pt x="3340" y="872"/>
                </a:lnTo>
                <a:lnTo>
                  <a:pt x="3342" y="876"/>
                </a:lnTo>
                <a:lnTo>
                  <a:pt x="3342" y="882"/>
                </a:lnTo>
                <a:lnTo>
                  <a:pt x="3342" y="886"/>
                </a:lnTo>
                <a:lnTo>
                  <a:pt x="3340" y="892"/>
                </a:lnTo>
                <a:lnTo>
                  <a:pt x="3338" y="900"/>
                </a:lnTo>
                <a:lnTo>
                  <a:pt x="3340" y="906"/>
                </a:lnTo>
                <a:lnTo>
                  <a:pt x="3350" y="922"/>
                </a:lnTo>
                <a:lnTo>
                  <a:pt x="3354" y="926"/>
                </a:lnTo>
                <a:lnTo>
                  <a:pt x="3356" y="924"/>
                </a:lnTo>
                <a:lnTo>
                  <a:pt x="3362" y="906"/>
                </a:lnTo>
                <a:lnTo>
                  <a:pt x="3366" y="896"/>
                </a:lnTo>
                <a:lnTo>
                  <a:pt x="3368" y="890"/>
                </a:lnTo>
                <a:lnTo>
                  <a:pt x="3370" y="882"/>
                </a:lnTo>
                <a:lnTo>
                  <a:pt x="3376" y="876"/>
                </a:lnTo>
                <a:lnTo>
                  <a:pt x="3390" y="868"/>
                </a:lnTo>
                <a:lnTo>
                  <a:pt x="3410" y="860"/>
                </a:lnTo>
                <a:lnTo>
                  <a:pt x="3432" y="850"/>
                </a:lnTo>
                <a:lnTo>
                  <a:pt x="3440" y="846"/>
                </a:lnTo>
                <a:lnTo>
                  <a:pt x="3446" y="840"/>
                </a:lnTo>
                <a:lnTo>
                  <a:pt x="3454" y="832"/>
                </a:lnTo>
                <a:lnTo>
                  <a:pt x="3462" y="818"/>
                </a:lnTo>
                <a:lnTo>
                  <a:pt x="3470" y="800"/>
                </a:lnTo>
                <a:lnTo>
                  <a:pt x="3480" y="774"/>
                </a:lnTo>
                <a:lnTo>
                  <a:pt x="3484" y="760"/>
                </a:lnTo>
                <a:lnTo>
                  <a:pt x="3486" y="750"/>
                </a:lnTo>
                <a:lnTo>
                  <a:pt x="3486" y="742"/>
                </a:lnTo>
                <a:lnTo>
                  <a:pt x="3484" y="736"/>
                </a:lnTo>
                <a:lnTo>
                  <a:pt x="3478" y="726"/>
                </a:lnTo>
                <a:lnTo>
                  <a:pt x="3472" y="718"/>
                </a:lnTo>
                <a:lnTo>
                  <a:pt x="3464" y="704"/>
                </a:lnTo>
                <a:lnTo>
                  <a:pt x="3454" y="690"/>
                </a:lnTo>
                <a:lnTo>
                  <a:pt x="3434" y="662"/>
                </a:lnTo>
                <a:lnTo>
                  <a:pt x="3428" y="654"/>
                </a:lnTo>
                <a:lnTo>
                  <a:pt x="3428" y="652"/>
                </a:lnTo>
                <a:lnTo>
                  <a:pt x="3430" y="650"/>
                </a:lnTo>
                <a:lnTo>
                  <a:pt x="3440" y="646"/>
                </a:lnTo>
                <a:lnTo>
                  <a:pt x="3442" y="644"/>
                </a:lnTo>
                <a:lnTo>
                  <a:pt x="3444" y="640"/>
                </a:lnTo>
                <a:lnTo>
                  <a:pt x="3444" y="638"/>
                </a:lnTo>
                <a:lnTo>
                  <a:pt x="3442" y="634"/>
                </a:lnTo>
                <a:lnTo>
                  <a:pt x="3434" y="628"/>
                </a:lnTo>
                <a:lnTo>
                  <a:pt x="3422" y="622"/>
                </a:lnTo>
                <a:lnTo>
                  <a:pt x="3416" y="620"/>
                </a:lnTo>
                <a:lnTo>
                  <a:pt x="3410" y="620"/>
                </a:lnTo>
                <a:lnTo>
                  <a:pt x="3404" y="622"/>
                </a:lnTo>
                <a:lnTo>
                  <a:pt x="3396" y="626"/>
                </a:lnTo>
                <a:lnTo>
                  <a:pt x="3392" y="626"/>
                </a:lnTo>
                <a:lnTo>
                  <a:pt x="3386" y="626"/>
                </a:lnTo>
                <a:lnTo>
                  <a:pt x="3380" y="624"/>
                </a:lnTo>
                <a:lnTo>
                  <a:pt x="3378" y="620"/>
                </a:lnTo>
                <a:lnTo>
                  <a:pt x="3376" y="618"/>
                </a:lnTo>
                <a:lnTo>
                  <a:pt x="3378" y="612"/>
                </a:lnTo>
                <a:lnTo>
                  <a:pt x="3386" y="600"/>
                </a:lnTo>
                <a:lnTo>
                  <a:pt x="3398" y="584"/>
                </a:lnTo>
                <a:lnTo>
                  <a:pt x="3404" y="578"/>
                </a:lnTo>
                <a:lnTo>
                  <a:pt x="3408" y="576"/>
                </a:lnTo>
                <a:lnTo>
                  <a:pt x="3410" y="576"/>
                </a:lnTo>
                <a:lnTo>
                  <a:pt x="3412" y="580"/>
                </a:lnTo>
                <a:lnTo>
                  <a:pt x="3416" y="590"/>
                </a:lnTo>
                <a:lnTo>
                  <a:pt x="3418" y="596"/>
                </a:lnTo>
                <a:lnTo>
                  <a:pt x="3422" y="600"/>
                </a:lnTo>
                <a:lnTo>
                  <a:pt x="3426" y="602"/>
                </a:lnTo>
                <a:lnTo>
                  <a:pt x="3430" y="604"/>
                </a:lnTo>
                <a:lnTo>
                  <a:pt x="3436" y="600"/>
                </a:lnTo>
                <a:lnTo>
                  <a:pt x="3442" y="596"/>
                </a:lnTo>
                <a:lnTo>
                  <a:pt x="3446" y="596"/>
                </a:lnTo>
                <a:lnTo>
                  <a:pt x="3448" y="596"/>
                </a:lnTo>
                <a:lnTo>
                  <a:pt x="3458" y="602"/>
                </a:lnTo>
                <a:lnTo>
                  <a:pt x="3470" y="608"/>
                </a:lnTo>
                <a:lnTo>
                  <a:pt x="3482" y="618"/>
                </a:lnTo>
                <a:lnTo>
                  <a:pt x="3494" y="632"/>
                </a:lnTo>
                <a:lnTo>
                  <a:pt x="3504" y="648"/>
                </a:lnTo>
                <a:lnTo>
                  <a:pt x="3510" y="662"/>
                </a:lnTo>
                <a:lnTo>
                  <a:pt x="3516" y="672"/>
                </a:lnTo>
                <a:lnTo>
                  <a:pt x="3520" y="674"/>
                </a:lnTo>
                <a:lnTo>
                  <a:pt x="3524" y="674"/>
                </a:lnTo>
                <a:lnTo>
                  <a:pt x="3534" y="672"/>
                </a:lnTo>
                <a:lnTo>
                  <a:pt x="3538" y="668"/>
                </a:lnTo>
                <a:lnTo>
                  <a:pt x="3542" y="660"/>
                </a:lnTo>
                <a:lnTo>
                  <a:pt x="3546" y="650"/>
                </a:lnTo>
                <a:lnTo>
                  <a:pt x="3548" y="644"/>
                </a:lnTo>
                <a:lnTo>
                  <a:pt x="3546" y="640"/>
                </a:lnTo>
                <a:lnTo>
                  <a:pt x="3542" y="634"/>
                </a:lnTo>
                <a:lnTo>
                  <a:pt x="3538" y="630"/>
                </a:lnTo>
                <a:lnTo>
                  <a:pt x="3516" y="610"/>
                </a:lnTo>
                <a:lnTo>
                  <a:pt x="3508" y="604"/>
                </a:lnTo>
                <a:lnTo>
                  <a:pt x="3500" y="598"/>
                </a:lnTo>
                <a:lnTo>
                  <a:pt x="3500" y="596"/>
                </a:lnTo>
                <a:lnTo>
                  <a:pt x="3498" y="594"/>
                </a:lnTo>
                <a:lnTo>
                  <a:pt x="3502" y="588"/>
                </a:lnTo>
                <a:lnTo>
                  <a:pt x="3506" y="584"/>
                </a:lnTo>
                <a:lnTo>
                  <a:pt x="3508" y="580"/>
                </a:lnTo>
                <a:lnTo>
                  <a:pt x="3508" y="570"/>
                </a:lnTo>
                <a:lnTo>
                  <a:pt x="3508" y="560"/>
                </a:lnTo>
                <a:lnTo>
                  <a:pt x="3510" y="552"/>
                </a:lnTo>
                <a:lnTo>
                  <a:pt x="3512" y="548"/>
                </a:lnTo>
                <a:lnTo>
                  <a:pt x="3516" y="546"/>
                </a:lnTo>
                <a:lnTo>
                  <a:pt x="3526" y="544"/>
                </a:lnTo>
                <a:lnTo>
                  <a:pt x="3538" y="542"/>
                </a:lnTo>
                <a:lnTo>
                  <a:pt x="3552" y="538"/>
                </a:lnTo>
                <a:lnTo>
                  <a:pt x="3558" y="534"/>
                </a:lnTo>
                <a:lnTo>
                  <a:pt x="3562" y="528"/>
                </a:lnTo>
                <a:lnTo>
                  <a:pt x="3566" y="520"/>
                </a:lnTo>
                <a:lnTo>
                  <a:pt x="3568" y="512"/>
                </a:lnTo>
                <a:lnTo>
                  <a:pt x="3570" y="492"/>
                </a:lnTo>
                <a:lnTo>
                  <a:pt x="3572" y="470"/>
                </a:lnTo>
                <a:lnTo>
                  <a:pt x="3570" y="460"/>
                </a:lnTo>
                <a:lnTo>
                  <a:pt x="3568" y="450"/>
                </a:lnTo>
                <a:lnTo>
                  <a:pt x="3562" y="436"/>
                </a:lnTo>
                <a:lnTo>
                  <a:pt x="3556" y="424"/>
                </a:lnTo>
                <a:lnTo>
                  <a:pt x="3548" y="416"/>
                </a:lnTo>
                <a:lnTo>
                  <a:pt x="3546" y="414"/>
                </a:lnTo>
                <a:lnTo>
                  <a:pt x="3546" y="412"/>
                </a:lnTo>
                <a:lnTo>
                  <a:pt x="3552" y="412"/>
                </a:lnTo>
                <a:lnTo>
                  <a:pt x="3562" y="416"/>
                </a:lnTo>
                <a:lnTo>
                  <a:pt x="3574" y="424"/>
                </a:lnTo>
                <a:lnTo>
                  <a:pt x="3580" y="430"/>
                </a:lnTo>
                <a:lnTo>
                  <a:pt x="3586" y="440"/>
                </a:lnTo>
                <a:lnTo>
                  <a:pt x="3598" y="468"/>
                </a:lnTo>
                <a:lnTo>
                  <a:pt x="3610" y="500"/>
                </a:lnTo>
                <a:lnTo>
                  <a:pt x="3616" y="524"/>
                </a:lnTo>
                <a:lnTo>
                  <a:pt x="3620" y="540"/>
                </a:lnTo>
                <a:lnTo>
                  <a:pt x="3622" y="550"/>
                </a:lnTo>
                <a:lnTo>
                  <a:pt x="3628" y="558"/>
                </a:lnTo>
                <a:lnTo>
                  <a:pt x="3638" y="572"/>
                </a:lnTo>
                <a:lnTo>
                  <a:pt x="3650" y="584"/>
                </a:lnTo>
                <a:lnTo>
                  <a:pt x="3652" y="588"/>
                </a:lnTo>
                <a:lnTo>
                  <a:pt x="3652" y="592"/>
                </a:lnTo>
                <a:lnTo>
                  <a:pt x="3650" y="600"/>
                </a:lnTo>
                <a:lnTo>
                  <a:pt x="3646" y="616"/>
                </a:lnTo>
                <a:lnTo>
                  <a:pt x="3642" y="624"/>
                </a:lnTo>
                <a:lnTo>
                  <a:pt x="3638" y="630"/>
                </a:lnTo>
                <a:lnTo>
                  <a:pt x="3634" y="636"/>
                </a:lnTo>
                <a:lnTo>
                  <a:pt x="3628" y="642"/>
                </a:lnTo>
                <a:lnTo>
                  <a:pt x="3614" y="648"/>
                </a:lnTo>
                <a:lnTo>
                  <a:pt x="3596" y="654"/>
                </a:lnTo>
                <a:lnTo>
                  <a:pt x="3584" y="658"/>
                </a:lnTo>
                <a:lnTo>
                  <a:pt x="3580" y="662"/>
                </a:lnTo>
                <a:lnTo>
                  <a:pt x="3576" y="666"/>
                </a:lnTo>
                <a:lnTo>
                  <a:pt x="3572" y="676"/>
                </a:lnTo>
                <a:lnTo>
                  <a:pt x="3564" y="690"/>
                </a:lnTo>
                <a:lnTo>
                  <a:pt x="3560" y="700"/>
                </a:lnTo>
                <a:lnTo>
                  <a:pt x="3560" y="706"/>
                </a:lnTo>
                <a:lnTo>
                  <a:pt x="3562" y="710"/>
                </a:lnTo>
                <a:lnTo>
                  <a:pt x="3564" y="714"/>
                </a:lnTo>
                <a:lnTo>
                  <a:pt x="3576" y="720"/>
                </a:lnTo>
                <a:lnTo>
                  <a:pt x="3586" y="724"/>
                </a:lnTo>
                <a:lnTo>
                  <a:pt x="3592" y="726"/>
                </a:lnTo>
                <a:lnTo>
                  <a:pt x="3596" y="724"/>
                </a:lnTo>
                <a:lnTo>
                  <a:pt x="3600" y="722"/>
                </a:lnTo>
                <a:lnTo>
                  <a:pt x="3604" y="716"/>
                </a:lnTo>
                <a:lnTo>
                  <a:pt x="3612" y="704"/>
                </a:lnTo>
                <a:lnTo>
                  <a:pt x="3618" y="700"/>
                </a:lnTo>
                <a:lnTo>
                  <a:pt x="3624" y="694"/>
                </a:lnTo>
                <a:lnTo>
                  <a:pt x="3636" y="686"/>
                </a:lnTo>
                <a:lnTo>
                  <a:pt x="3652" y="680"/>
                </a:lnTo>
                <a:lnTo>
                  <a:pt x="3668" y="676"/>
                </a:lnTo>
                <a:lnTo>
                  <a:pt x="3688" y="674"/>
                </a:lnTo>
                <a:lnTo>
                  <a:pt x="3696" y="672"/>
                </a:lnTo>
                <a:lnTo>
                  <a:pt x="3698" y="670"/>
                </a:lnTo>
                <a:lnTo>
                  <a:pt x="3698" y="668"/>
                </a:lnTo>
                <a:lnTo>
                  <a:pt x="3698" y="660"/>
                </a:lnTo>
                <a:lnTo>
                  <a:pt x="3694" y="652"/>
                </a:lnTo>
                <a:lnTo>
                  <a:pt x="3684" y="632"/>
                </a:lnTo>
                <a:lnTo>
                  <a:pt x="3680" y="624"/>
                </a:lnTo>
                <a:lnTo>
                  <a:pt x="3678" y="616"/>
                </a:lnTo>
                <a:lnTo>
                  <a:pt x="3674" y="588"/>
                </a:lnTo>
                <a:lnTo>
                  <a:pt x="3672" y="578"/>
                </a:lnTo>
                <a:lnTo>
                  <a:pt x="3668" y="566"/>
                </a:lnTo>
                <a:lnTo>
                  <a:pt x="3666" y="562"/>
                </a:lnTo>
                <a:lnTo>
                  <a:pt x="3666" y="558"/>
                </a:lnTo>
                <a:lnTo>
                  <a:pt x="3668" y="554"/>
                </a:lnTo>
                <a:lnTo>
                  <a:pt x="3670" y="552"/>
                </a:lnTo>
                <a:lnTo>
                  <a:pt x="3694" y="542"/>
                </a:lnTo>
                <a:lnTo>
                  <a:pt x="3700" y="536"/>
                </a:lnTo>
                <a:lnTo>
                  <a:pt x="3706" y="532"/>
                </a:lnTo>
                <a:lnTo>
                  <a:pt x="3708" y="528"/>
                </a:lnTo>
                <a:lnTo>
                  <a:pt x="3710" y="522"/>
                </a:lnTo>
                <a:lnTo>
                  <a:pt x="3710" y="518"/>
                </a:lnTo>
                <a:lnTo>
                  <a:pt x="3708" y="514"/>
                </a:lnTo>
                <a:lnTo>
                  <a:pt x="3706" y="512"/>
                </a:lnTo>
                <a:lnTo>
                  <a:pt x="3702" y="510"/>
                </a:lnTo>
                <a:lnTo>
                  <a:pt x="3692" y="512"/>
                </a:lnTo>
                <a:lnTo>
                  <a:pt x="3682" y="514"/>
                </a:lnTo>
                <a:lnTo>
                  <a:pt x="3670" y="518"/>
                </a:lnTo>
                <a:lnTo>
                  <a:pt x="3652" y="518"/>
                </a:lnTo>
                <a:lnTo>
                  <a:pt x="3644" y="516"/>
                </a:lnTo>
                <a:lnTo>
                  <a:pt x="3638" y="512"/>
                </a:lnTo>
                <a:lnTo>
                  <a:pt x="3634" y="508"/>
                </a:lnTo>
                <a:lnTo>
                  <a:pt x="3632" y="504"/>
                </a:lnTo>
                <a:lnTo>
                  <a:pt x="3628" y="494"/>
                </a:lnTo>
                <a:lnTo>
                  <a:pt x="3626" y="486"/>
                </a:lnTo>
                <a:lnTo>
                  <a:pt x="3620" y="478"/>
                </a:lnTo>
                <a:lnTo>
                  <a:pt x="3616" y="466"/>
                </a:lnTo>
                <a:lnTo>
                  <a:pt x="3610" y="456"/>
                </a:lnTo>
                <a:lnTo>
                  <a:pt x="3608" y="444"/>
                </a:lnTo>
                <a:lnTo>
                  <a:pt x="3606" y="438"/>
                </a:lnTo>
                <a:lnTo>
                  <a:pt x="3604" y="432"/>
                </a:lnTo>
                <a:lnTo>
                  <a:pt x="3594" y="418"/>
                </a:lnTo>
                <a:lnTo>
                  <a:pt x="3566" y="392"/>
                </a:lnTo>
                <a:lnTo>
                  <a:pt x="3546" y="376"/>
                </a:lnTo>
                <a:lnTo>
                  <a:pt x="3542" y="372"/>
                </a:lnTo>
                <a:lnTo>
                  <a:pt x="3540" y="372"/>
                </a:lnTo>
                <a:lnTo>
                  <a:pt x="3540" y="374"/>
                </a:lnTo>
                <a:lnTo>
                  <a:pt x="3540" y="376"/>
                </a:lnTo>
                <a:lnTo>
                  <a:pt x="3538" y="376"/>
                </a:lnTo>
                <a:lnTo>
                  <a:pt x="3532" y="376"/>
                </a:lnTo>
                <a:lnTo>
                  <a:pt x="3522" y="374"/>
                </a:lnTo>
                <a:lnTo>
                  <a:pt x="3506" y="372"/>
                </a:lnTo>
                <a:lnTo>
                  <a:pt x="3492" y="370"/>
                </a:lnTo>
                <a:lnTo>
                  <a:pt x="3480" y="372"/>
                </a:lnTo>
                <a:lnTo>
                  <a:pt x="3470" y="372"/>
                </a:lnTo>
                <a:lnTo>
                  <a:pt x="3458" y="372"/>
                </a:lnTo>
                <a:lnTo>
                  <a:pt x="3452" y="370"/>
                </a:lnTo>
                <a:lnTo>
                  <a:pt x="3448" y="366"/>
                </a:lnTo>
                <a:lnTo>
                  <a:pt x="3450" y="360"/>
                </a:lnTo>
                <a:lnTo>
                  <a:pt x="3452" y="352"/>
                </a:lnTo>
                <a:lnTo>
                  <a:pt x="3468" y="314"/>
                </a:lnTo>
                <a:lnTo>
                  <a:pt x="3470" y="306"/>
                </a:lnTo>
                <a:lnTo>
                  <a:pt x="3476" y="302"/>
                </a:lnTo>
                <a:lnTo>
                  <a:pt x="3482" y="300"/>
                </a:lnTo>
                <a:lnTo>
                  <a:pt x="3488" y="300"/>
                </a:lnTo>
                <a:lnTo>
                  <a:pt x="3504" y="302"/>
                </a:lnTo>
                <a:lnTo>
                  <a:pt x="3518" y="304"/>
                </a:lnTo>
                <a:lnTo>
                  <a:pt x="3542" y="306"/>
                </a:lnTo>
                <a:lnTo>
                  <a:pt x="3572" y="312"/>
                </a:lnTo>
                <a:lnTo>
                  <a:pt x="3580" y="314"/>
                </a:lnTo>
                <a:lnTo>
                  <a:pt x="3586" y="312"/>
                </a:lnTo>
                <a:lnTo>
                  <a:pt x="3588" y="308"/>
                </a:lnTo>
                <a:lnTo>
                  <a:pt x="3590" y="304"/>
                </a:lnTo>
                <a:lnTo>
                  <a:pt x="3590" y="292"/>
                </a:lnTo>
                <a:lnTo>
                  <a:pt x="3592" y="276"/>
                </a:lnTo>
                <a:lnTo>
                  <a:pt x="3594" y="272"/>
                </a:lnTo>
                <a:lnTo>
                  <a:pt x="3596" y="268"/>
                </a:lnTo>
                <a:lnTo>
                  <a:pt x="3600" y="266"/>
                </a:lnTo>
                <a:lnTo>
                  <a:pt x="3604" y="266"/>
                </a:lnTo>
                <a:lnTo>
                  <a:pt x="3614" y="270"/>
                </a:lnTo>
                <a:lnTo>
                  <a:pt x="3624" y="276"/>
                </a:lnTo>
                <a:lnTo>
                  <a:pt x="3634" y="278"/>
                </a:lnTo>
                <a:lnTo>
                  <a:pt x="3640" y="280"/>
                </a:lnTo>
                <a:lnTo>
                  <a:pt x="3642" y="278"/>
                </a:lnTo>
                <a:lnTo>
                  <a:pt x="3642" y="276"/>
                </a:lnTo>
                <a:lnTo>
                  <a:pt x="3644" y="268"/>
                </a:lnTo>
                <a:lnTo>
                  <a:pt x="3644" y="264"/>
                </a:lnTo>
                <a:lnTo>
                  <a:pt x="3646" y="260"/>
                </a:lnTo>
                <a:lnTo>
                  <a:pt x="3648" y="256"/>
                </a:lnTo>
                <a:lnTo>
                  <a:pt x="3652" y="256"/>
                </a:lnTo>
                <a:lnTo>
                  <a:pt x="3656" y="254"/>
                </a:lnTo>
                <a:lnTo>
                  <a:pt x="3660" y="256"/>
                </a:lnTo>
                <a:lnTo>
                  <a:pt x="3664" y="258"/>
                </a:lnTo>
                <a:lnTo>
                  <a:pt x="3670" y="264"/>
                </a:lnTo>
                <a:lnTo>
                  <a:pt x="3672" y="268"/>
                </a:lnTo>
                <a:lnTo>
                  <a:pt x="3670" y="276"/>
                </a:lnTo>
                <a:lnTo>
                  <a:pt x="3668" y="282"/>
                </a:lnTo>
                <a:lnTo>
                  <a:pt x="3664" y="290"/>
                </a:lnTo>
                <a:lnTo>
                  <a:pt x="3654" y="300"/>
                </a:lnTo>
                <a:lnTo>
                  <a:pt x="3648" y="306"/>
                </a:lnTo>
                <a:lnTo>
                  <a:pt x="3648" y="310"/>
                </a:lnTo>
                <a:lnTo>
                  <a:pt x="3646" y="322"/>
                </a:lnTo>
                <a:lnTo>
                  <a:pt x="3646" y="328"/>
                </a:lnTo>
                <a:lnTo>
                  <a:pt x="3648" y="336"/>
                </a:lnTo>
                <a:lnTo>
                  <a:pt x="3652" y="342"/>
                </a:lnTo>
                <a:lnTo>
                  <a:pt x="3658" y="346"/>
                </a:lnTo>
                <a:lnTo>
                  <a:pt x="3666" y="352"/>
                </a:lnTo>
                <a:lnTo>
                  <a:pt x="3674" y="358"/>
                </a:lnTo>
                <a:lnTo>
                  <a:pt x="3694" y="378"/>
                </a:lnTo>
                <a:lnTo>
                  <a:pt x="3716" y="400"/>
                </a:lnTo>
                <a:lnTo>
                  <a:pt x="3734" y="414"/>
                </a:lnTo>
                <a:lnTo>
                  <a:pt x="3742" y="418"/>
                </a:lnTo>
                <a:lnTo>
                  <a:pt x="3746" y="416"/>
                </a:lnTo>
                <a:lnTo>
                  <a:pt x="3746" y="412"/>
                </a:lnTo>
                <a:lnTo>
                  <a:pt x="3746" y="404"/>
                </a:lnTo>
                <a:lnTo>
                  <a:pt x="3744" y="384"/>
                </a:lnTo>
                <a:lnTo>
                  <a:pt x="3742" y="360"/>
                </a:lnTo>
                <a:lnTo>
                  <a:pt x="3740" y="352"/>
                </a:lnTo>
                <a:lnTo>
                  <a:pt x="3738" y="344"/>
                </a:lnTo>
                <a:lnTo>
                  <a:pt x="3734" y="338"/>
                </a:lnTo>
                <a:lnTo>
                  <a:pt x="3730" y="334"/>
                </a:lnTo>
                <a:lnTo>
                  <a:pt x="3718" y="324"/>
                </a:lnTo>
                <a:lnTo>
                  <a:pt x="3712" y="318"/>
                </a:lnTo>
                <a:lnTo>
                  <a:pt x="3706" y="308"/>
                </a:lnTo>
                <a:lnTo>
                  <a:pt x="3700" y="294"/>
                </a:lnTo>
                <a:lnTo>
                  <a:pt x="3700" y="292"/>
                </a:lnTo>
                <a:lnTo>
                  <a:pt x="3702" y="292"/>
                </a:lnTo>
                <a:lnTo>
                  <a:pt x="3712" y="292"/>
                </a:lnTo>
                <a:lnTo>
                  <a:pt x="3730" y="294"/>
                </a:lnTo>
                <a:lnTo>
                  <a:pt x="3746" y="292"/>
                </a:lnTo>
                <a:lnTo>
                  <a:pt x="3756" y="288"/>
                </a:lnTo>
                <a:lnTo>
                  <a:pt x="3762" y="282"/>
                </a:lnTo>
                <a:lnTo>
                  <a:pt x="3766" y="276"/>
                </a:lnTo>
                <a:lnTo>
                  <a:pt x="3772" y="270"/>
                </a:lnTo>
                <a:lnTo>
                  <a:pt x="3778" y="266"/>
                </a:lnTo>
                <a:lnTo>
                  <a:pt x="3788" y="266"/>
                </a:lnTo>
                <a:lnTo>
                  <a:pt x="3804" y="264"/>
                </a:lnTo>
                <a:lnTo>
                  <a:pt x="3812" y="264"/>
                </a:lnTo>
                <a:lnTo>
                  <a:pt x="3816" y="264"/>
                </a:lnTo>
                <a:lnTo>
                  <a:pt x="3818" y="262"/>
                </a:lnTo>
                <a:lnTo>
                  <a:pt x="3816" y="258"/>
                </a:lnTo>
                <a:lnTo>
                  <a:pt x="3810" y="250"/>
                </a:lnTo>
                <a:lnTo>
                  <a:pt x="3802" y="242"/>
                </a:lnTo>
                <a:lnTo>
                  <a:pt x="3798" y="238"/>
                </a:lnTo>
                <a:lnTo>
                  <a:pt x="3792" y="234"/>
                </a:lnTo>
                <a:lnTo>
                  <a:pt x="3782" y="230"/>
                </a:lnTo>
                <a:lnTo>
                  <a:pt x="3774" y="228"/>
                </a:lnTo>
                <a:lnTo>
                  <a:pt x="3774" y="226"/>
                </a:lnTo>
                <a:lnTo>
                  <a:pt x="3776" y="222"/>
                </a:lnTo>
                <a:lnTo>
                  <a:pt x="3780" y="220"/>
                </a:lnTo>
                <a:lnTo>
                  <a:pt x="3788" y="220"/>
                </a:lnTo>
                <a:lnTo>
                  <a:pt x="3808" y="224"/>
                </a:lnTo>
                <a:lnTo>
                  <a:pt x="3832" y="230"/>
                </a:lnTo>
                <a:lnTo>
                  <a:pt x="3850" y="236"/>
                </a:lnTo>
                <a:lnTo>
                  <a:pt x="3862" y="240"/>
                </a:lnTo>
                <a:lnTo>
                  <a:pt x="3866" y="240"/>
                </a:lnTo>
                <a:lnTo>
                  <a:pt x="3868" y="238"/>
                </a:lnTo>
                <a:lnTo>
                  <a:pt x="3866" y="230"/>
                </a:lnTo>
                <a:lnTo>
                  <a:pt x="3864" y="218"/>
                </a:lnTo>
                <a:lnTo>
                  <a:pt x="3862" y="212"/>
                </a:lnTo>
                <a:lnTo>
                  <a:pt x="3858" y="208"/>
                </a:lnTo>
                <a:lnTo>
                  <a:pt x="3854" y="206"/>
                </a:lnTo>
                <a:lnTo>
                  <a:pt x="3846" y="206"/>
                </a:lnTo>
                <a:lnTo>
                  <a:pt x="3822" y="202"/>
                </a:lnTo>
                <a:lnTo>
                  <a:pt x="3808" y="198"/>
                </a:lnTo>
                <a:lnTo>
                  <a:pt x="3788" y="192"/>
                </a:lnTo>
                <a:lnTo>
                  <a:pt x="3748" y="180"/>
                </a:lnTo>
                <a:lnTo>
                  <a:pt x="3710" y="168"/>
                </a:lnTo>
                <a:lnTo>
                  <a:pt x="3678" y="162"/>
                </a:lnTo>
                <a:lnTo>
                  <a:pt x="3658" y="160"/>
                </a:lnTo>
                <a:lnTo>
                  <a:pt x="3652" y="160"/>
                </a:lnTo>
                <a:lnTo>
                  <a:pt x="3648" y="158"/>
                </a:lnTo>
                <a:lnTo>
                  <a:pt x="3648" y="156"/>
                </a:lnTo>
                <a:lnTo>
                  <a:pt x="3650" y="154"/>
                </a:lnTo>
                <a:lnTo>
                  <a:pt x="3656" y="150"/>
                </a:lnTo>
                <a:lnTo>
                  <a:pt x="3666" y="148"/>
                </a:lnTo>
                <a:lnTo>
                  <a:pt x="3670" y="148"/>
                </a:lnTo>
                <a:lnTo>
                  <a:pt x="3672" y="146"/>
                </a:lnTo>
                <a:lnTo>
                  <a:pt x="3674" y="144"/>
                </a:lnTo>
                <a:lnTo>
                  <a:pt x="3674" y="142"/>
                </a:lnTo>
                <a:lnTo>
                  <a:pt x="3670" y="136"/>
                </a:lnTo>
                <a:lnTo>
                  <a:pt x="3662" y="130"/>
                </a:lnTo>
                <a:lnTo>
                  <a:pt x="3652" y="128"/>
                </a:lnTo>
                <a:lnTo>
                  <a:pt x="3644" y="128"/>
                </a:lnTo>
                <a:lnTo>
                  <a:pt x="3638" y="134"/>
                </a:lnTo>
                <a:lnTo>
                  <a:pt x="3632" y="144"/>
                </a:lnTo>
                <a:lnTo>
                  <a:pt x="3632" y="148"/>
                </a:lnTo>
                <a:lnTo>
                  <a:pt x="3632" y="152"/>
                </a:lnTo>
                <a:lnTo>
                  <a:pt x="3632" y="158"/>
                </a:lnTo>
                <a:lnTo>
                  <a:pt x="3632" y="160"/>
                </a:lnTo>
                <a:lnTo>
                  <a:pt x="3628" y="160"/>
                </a:lnTo>
                <a:lnTo>
                  <a:pt x="3608" y="160"/>
                </a:lnTo>
                <a:lnTo>
                  <a:pt x="3554" y="160"/>
                </a:lnTo>
                <a:lnTo>
                  <a:pt x="3528" y="158"/>
                </a:lnTo>
                <a:lnTo>
                  <a:pt x="3496" y="152"/>
                </a:lnTo>
                <a:lnTo>
                  <a:pt x="3466" y="148"/>
                </a:lnTo>
                <a:lnTo>
                  <a:pt x="3442" y="144"/>
                </a:lnTo>
                <a:lnTo>
                  <a:pt x="3394" y="142"/>
                </a:lnTo>
                <a:lnTo>
                  <a:pt x="3382" y="140"/>
                </a:lnTo>
                <a:lnTo>
                  <a:pt x="3372" y="138"/>
                </a:lnTo>
                <a:lnTo>
                  <a:pt x="3358" y="132"/>
                </a:lnTo>
                <a:lnTo>
                  <a:pt x="3342" y="126"/>
                </a:lnTo>
                <a:lnTo>
                  <a:pt x="3332" y="124"/>
                </a:lnTo>
                <a:lnTo>
                  <a:pt x="3318" y="124"/>
                </a:lnTo>
                <a:lnTo>
                  <a:pt x="3306" y="122"/>
                </a:lnTo>
                <a:lnTo>
                  <a:pt x="3298" y="120"/>
                </a:lnTo>
                <a:lnTo>
                  <a:pt x="3292" y="118"/>
                </a:lnTo>
                <a:lnTo>
                  <a:pt x="3288" y="114"/>
                </a:lnTo>
                <a:lnTo>
                  <a:pt x="3284" y="102"/>
                </a:lnTo>
                <a:lnTo>
                  <a:pt x="3280" y="96"/>
                </a:lnTo>
                <a:lnTo>
                  <a:pt x="3276" y="90"/>
                </a:lnTo>
                <a:lnTo>
                  <a:pt x="3270" y="84"/>
                </a:lnTo>
                <a:lnTo>
                  <a:pt x="3264" y="80"/>
                </a:lnTo>
                <a:lnTo>
                  <a:pt x="3258" y="78"/>
                </a:lnTo>
                <a:lnTo>
                  <a:pt x="3250" y="76"/>
                </a:lnTo>
                <a:lnTo>
                  <a:pt x="3230" y="76"/>
                </a:lnTo>
                <a:lnTo>
                  <a:pt x="3200" y="76"/>
                </a:lnTo>
                <a:lnTo>
                  <a:pt x="3184" y="78"/>
                </a:lnTo>
                <a:lnTo>
                  <a:pt x="3174" y="80"/>
                </a:lnTo>
                <a:lnTo>
                  <a:pt x="3170" y="82"/>
                </a:lnTo>
                <a:lnTo>
                  <a:pt x="3170" y="86"/>
                </a:lnTo>
                <a:lnTo>
                  <a:pt x="3172" y="92"/>
                </a:lnTo>
                <a:lnTo>
                  <a:pt x="3176" y="94"/>
                </a:lnTo>
                <a:lnTo>
                  <a:pt x="3186" y="100"/>
                </a:lnTo>
                <a:lnTo>
                  <a:pt x="3210" y="110"/>
                </a:lnTo>
                <a:lnTo>
                  <a:pt x="3226" y="118"/>
                </a:lnTo>
                <a:lnTo>
                  <a:pt x="3242" y="128"/>
                </a:lnTo>
                <a:lnTo>
                  <a:pt x="3246" y="134"/>
                </a:lnTo>
                <a:lnTo>
                  <a:pt x="3246" y="136"/>
                </a:lnTo>
                <a:lnTo>
                  <a:pt x="3244" y="138"/>
                </a:lnTo>
                <a:lnTo>
                  <a:pt x="3238" y="140"/>
                </a:lnTo>
                <a:lnTo>
                  <a:pt x="3228" y="140"/>
                </a:lnTo>
                <a:lnTo>
                  <a:pt x="3186" y="140"/>
                </a:lnTo>
                <a:lnTo>
                  <a:pt x="3178" y="140"/>
                </a:lnTo>
                <a:lnTo>
                  <a:pt x="3174" y="138"/>
                </a:lnTo>
                <a:lnTo>
                  <a:pt x="3164" y="134"/>
                </a:lnTo>
                <a:lnTo>
                  <a:pt x="3156" y="124"/>
                </a:lnTo>
                <a:lnTo>
                  <a:pt x="3140" y="114"/>
                </a:lnTo>
                <a:lnTo>
                  <a:pt x="3130" y="108"/>
                </a:lnTo>
                <a:lnTo>
                  <a:pt x="3116" y="106"/>
                </a:lnTo>
                <a:lnTo>
                  <a:pt x="3100" y="104"/>
                </a:lnTo>
                <a:lnTo>
                  <a:pt x="3082" y="104"/>
                </a:lnTo>
                <a:lnTo>
                  <a:pt x="3048" y="104"/>
                </a:lnTo>
                <a:lnTo>
                  <a:pt x="3018" y="106"/>
                </a:lnTo>
                <a:lnTo>
                  <a:pt x="2996" y="104"/>
                </a:lnTo>
                <a:lnTo>
                  <a:pt x="2984" y="102"/>
                </a:lnTo>
                <a:lnTo>
                  <a:pt x="2980" y="98"/>
                </a:lnTo>
                <a:lnTo>
                  <a:pt x="2976" y="94"/>
                </a:lnTo>
                <a:lnTo>
                  <a:pt x="2968" y="80"/>
                </a:lnTo>
                <a:lnTo>
                  <a:pt x="2962" y="72"/>
                </a:lnTo>
                <a:lnTo>
                  <a:pt x="2954" y="68"/>
                </a:lnTo>
                <a:lnTo>
                  <a:pt x="2946" y="64"/>
                </a:lnTo>
                <a:lnTo>
                  <a:pt x="2936" y="64"/>
                </a:lnTo>
                <a:lnTo>
                  <a:pt x="2914" y="66"/>
                </a:lnTo>
                <a:lnTo>
                  <a:pt x="2888" y="68"/>
                </a:lnTo>
                <a:lnTo>
                  <a:pt x="2874" y="68"/>
                </a:lnTo>
                <a:lnTo>
                  <a:pt x="2864" y="64"/>
                </a:lnTo>
                <a:lnTo>
                  <a:pt x="2852" y="62"/>
                </a:lnTo>
                <a:lnTo>
                  <a:pt x="2844" y="58"/>
                </a:lnTo>
                <a:lnTo>
                  <a:pt x="2826" y="48"/>
                </a:lnTo>
                <a:lnTo>
                  <a:pt x="2812" y="38"/>
                </a:lnTo>
                <a:lnTo>
                  <a:pt x="2796" y="30"/>
                </a:lnTo>
                <a:lnTo>
                  <a:pt x="2776" y="26"/>
                </a:lnTo>
                <a:lnTo>
                  <a:pt x="2724" y="18"/>
                </a:lnTo>
                <a:lnTo>
                  <a:pt x="2712" y="16"/>
                </a:lnTo>
                <a:lnTo>
                  <a:pt x="2704" y="18"/>
                </a:lnTo>
                <a:lnTo>
                  <a:pt x="2702" y="22"/>
                </a:lnTo>
                <a:lnTo>
                  <a:pt x="2702" y="28"/>
                </a:lnTo>
                <a:lnTo>
                  <a:pt x="2706" y="34"/>
                </a:lnTo>
                <a:lnTo>
                  <a:pt x="2710" y="38"/>
                </a:lnTo>
                <a:lnTo>
                  <a:pt x="2716" y="42"/>
                </a:lnTo>
                <a:lnTo>
                  <a:pt x="2722" y="44"/>
                </a:lnTo>
                <a:lnTo>
                  <a:pt x="2732" y="48"/>
                </a:lnTo>
                <a:lnTo>
                  <a:pt x="2742" y="50"/>
                </a:lnTo>
                <a:lnTo>
                  <a:pt x="2754" y="52"/>
                </a:lnTo>
                <a:lnTo>
                  <a:pt x="2770" y="54"/>
                </a:lnTo>
                <a:lnTo>
                  <a:pt x="2790" y="58"/>
                </a:lnTo>
                <a:lnTo>
                  <a:pt x="2800" y="60"/>
                </a:lnTo>
                <a:lnTo>
                  <a:pt x="2810" y="66"/>
                </a:lnTo>
                <a:lnTo>
                  <a:pt x="2818" y="70"/>
                </a:lnTo>
                <a:lnTo>
                  <a:pt x="2826" y="78"/>
                </a:lnTo>
                <a:lnTo>
                  <a:pt x="2828" y="82"/>
                </a:lnTo>
                <a:lnTo>
                  <a:pt x="2828" y="84"/>
                </a:lnTo>
                <a:lnTo>
                  <a:pt x="2828" y="88"/>
                </a:lnTo>
                <a:lnTo>
                  <a:pt x="2824" y="90"/>
                </a:lnTo>
                <a:lnTo>
                  <a:pt x="2814" y="92"/>
                </a:lnTo>
                <a:lnTo>
                  <a:pt x="2800" y="96"/>
                </a:lnTo>
                <a:lnTo>
                  <a:pt x="2766" y="100"/>
                </a:lnTo>
                <a:lnTo>
                  <a:pt x="2750" y="104"/>
                </a:lnTo>
                <a:lnTo>
                  <a:pt x="2734" y="110"/>
                </a:lnTo>
                <a:lnTo>
                  <a:pt x="2722" y="116"/>
                </a:lnTo>
                <a:lnTo>
                  <a:pt x="2710" y="120"/>
                </a:lnTo>
                <a:lnTo>
                  <a:pt x="2688" y="124"/>
                </a:lnTo>
                <a:lnTo>
                  <a:pt x="2668" y="126"/>
                </a:lnTo>
                <a:lnTo>
                  <a:pt x="2660" y="128"/>
                </a:lnTo>
                <a:lnTo>
                  <a:pt x="2650" y="130"/>
                </a:lnTo>
                <a:lnTo>
                  <a:pt x="2644" y="134"/>
                </a:lnTo>
                <a:lnTo>
                  <a:pt x="2642" y="140"/>
                </a:lnTo>
                <a:lnTo>
                  <a:pt x="2644" y="144"/>
                </a:lnTo>
                <a:lnTo>
                  <a:pt x="2648" y="150"/>
                </a:lnTo>
                <a:lnTo>
                  <a:pt x="2660" y="164"/>
                </a:lnTo>
                <a:lnTo>
                  <a:pt x="2666" y="172"/>
                </a:lnTo>
                <a:lnTo>
                  <a:pt x="2670" y="180"/>
                </a:lnTo>
                <a:lnTo>
                  <a:pt x="2674" y="192"/>
                </a:lnTo>
                <a:lnTo>
                  <a:pt x="2674" y="196"/>
                </a:lnTo>
                <a:lnTo>
                  <a:pt x="2672" y="198"/>
                </a:lnTo>
                <a:lnTo>
                  <a:pt x="2666" y="202"/>
                </a:lnTo>
                <a:lnTo>
                  <a:pt x="2656" y="206"/>
                </a:lnTo>
                <a:lnTo>
                  <a:pt x="2652" y="206"/>
                </a:lnTo>
                <a:lnTo>
                  <a:pt x="2650" y="204"/>
                </a:lnTo>
                <a:lnTo>
                  <a:pt x="2652" y="196"/>
                </a:lnTo>
                <a:lnTo>
                  <a:pt x="2654" y="184"/>
                </a:lnTo>
                <a:lnTo>
                  <a:pt x="2656" y="178"/>
                </a:lnTo>
                <a:lnTo>
                  <a:pt x="2654" y="174"/>
                </a:lnTo>
                <a:lnTo>
                  <a:pt x="2632" y="144"/>
                </a:lnTo>
                <a:lnTo>
                  <a:pt x="2618" y="124"/>
                </a:lnTo>
                <a:lnTo>
                  <a:pt x="2610" y="114"/>
                </a:lnTo>
                <a:lnTo>
                  <a:pt x="2602" y="108"/>
                </a:lnTo>
                <a:lnTo>
                  <a:pt x="2596" y="106"/>
                </a:lnTo>
                <a:lnTo>
                  <a:pt x="2590" y="104"/>
                </a:lnTo>
                <a:lnTo>
                  <a:pt x="2588" y="108"/>
                </a:lnTo>
                <a:lnTo>
                  <a:pt x="2586" y="112"/>
                </a:lnTo>
                <a:lnTo>
                  <a:pt x="2586" y="124"/>
                </a:lnTo>
                <a:lnTo>
                  <a:pt x="2588" y="138"/>
                </a:lnTo>
                <a:lnTo>
                  <a:pt x="2592" y="150"/>
                </a:lnTo>
                <a:lnTo>
                  <a:pt x="2594" y="156"/>
                </a:lnTo>
                <a:lnTo>
                  <a:pt x="2598" y="162"/>
                </a:lnTo>
                <a:lnTo>
                  <a:pt x="2602" y="170"/>
                </a:lnTo>
                <a:lnTo>
                  <a:pt x="2602" y="174"/>
                </a:lnTo>
                <a:lnTo>
                  <a:pt x="2600" y="176"/>
                </a:lnTo>
                <a:lnTo>
                  <a:pt x="2596" y="176"/>
                </a:lnTo>
                <a:lnTo>
                  <a:pt x="2592" y="174"/>
                </a:lnTo>
                <a:lnTo>
                  <a:pt x="2578" y="168"/>
                </a:lnTo>
                <a:lnTo>
                  <a:pt x="2566" y="160"/>
                </a:lnTo>
                <a:lnTo>
                  <a:pt x="2560" y="158"/>
                </a:lnTo>
                <a:lnTo>
                  <a:pt x="2552" y="158"/>
                </a:lnTo>
                <a:lnTo>
                  <a:pt x="2530" y="162"/>
                </a:lnTo>
                <a:lnTo>
                  <a:pt x="2508" y="166"/>
                </a:lnTo>
                <a:lnTo>
                  <a:pt x="2498" y="166"/>
                </a:lnTo>
                <a:lnTo>
                  <a:pt x="2488" y="164"/>
                </a:lnTo>
                <a:lnTo>
                  <a:pt x="2484" y="160"/>
                </a:lnTo>
                <a:lnTo>
                  <a:pt x="2482" y="158"/>
                </a:lnTo>
                <a:lnTo>
                  <a:pt x="2482" y="156"/>
                </a:lnTo>
                <a:lnTo>
                  <a:pt x="2484" y="156"/>
                </a:lnTo>
                <a:lnTo>
                  <a:pt x="2492" y="152"/>
                </a:lnTo>
                <a:lnTo>
                  <a:pt x="2494" y="150"/>
                </a:lnTo>
                <a:lnTo>
                  <a:pt x="2496" y="148"/>
                </a:lnTo>
                <a:lnTo>
                  <a:pt x="2494" y="144"/>
                </a:lnTo>
                <a:lnTo>
                  <a:pt x="2492" y="142"/>
                </a:lnTo>
                <a:lnTo>
                  <a:pt x="2484" y="140"/>
                </a:lnTo>
                <a:lnTo>
                  <a:pt x="2472" y="138"/>
                </a:lnTo>
                <a:lnTo>
                  <a:pt x="2468" y="134"/>
                </a:lnTo>
                <a:lnTo>
                  <a:pt x="2466" y="130"/>
                </a:lnTo>
                <a:lnTo>
                  <a:pt x="2464" y="128"/>
                </a:lnTo>
                <a:lnTo>
                  <a:pt x="2466" y="124"/>
                </a:lnTo>
                <a:lnTo>
                  <a:pt x="2470" y="118"/>
                </a:lnTo>
                <a:lnTo>
                  <a:pt x="2478" y="112"/>
                </a:lnTo>
                <a:lnTo>
                  <a:pt x="2488" y="108"/>
                </a:lnTo>
                <a:lnTo>
                  <a:pt x="2512" y="98"/>
                </a:lnTo>
                <a:lnTo>
                  <a:pt x="2538" y="92"/>
                </a:lnTo>
                <a:lnTo>
                  <a:pt x="2554" y="88"/>
                </a:lnTo>
                <a:lnTo>
                  <a:pt x="2562" y="86"/>
                </a:lnTo>
                <a:lnTo>
                  <a:pt x="2564" y="84"/>
                </a:lnTo>
                <a:lnTo>
                  <a:pt x="2564" y="80"/>
                </a:lnTo>
                <a:lnTo>
                  <a:pt x="2564" y="72"/>
                </a:lnTo>
                <a:lnTo>
                  <a:pt x="2564" y="68"/>
                </a:lnTo>
                <a:lnTo>
                  <a:pt x="2562" y="66"/>
                </a:lnTo>
                <a:lnTo>
                  <a:pt x="2556" y="64"/>
                </a:lnTo>
                <a:lnTo>
                  <a:pt x="2546" y="62"/>
                </a:lnTo>
                <a:lnTo>
                  <a:pt x="2532" y="64"/>
                </a:lnTo>
                <a:lnTo>
                  <a:pt x="2516" y="66"/>
                </a:lnTo>
                <a:lnTo>
                  <a:pt x="2500" y="70"/>
                </a:lnTo>
                <a:lnTo>
                  <a:pt x="2482" y="76"/>
                </a:lnTo>
                <a:lnTo>
                  <a:pt x="2466" y="84"/>
                </a:lnTo>
                <a:lnTo>
                  <a:pt x="2450" y="92"/>
                </a:lnTo>
                <a:lnTo>
                  <a:pt x="2440" y="98"/>
                </a:lnTo>
                <a:lnTo>
                  <a:pt x="2434" y="106"/>
                </a:lnTo>
                <a:lnTo>
                  <a:pt x="2430" y="112"/>
                </a:lnTo>
                <a:lnTo>
                  <a:pt x="2428" y="124"/>
                </a:lnTo>
                <a:lnTo>
                  <a:pt x="2424" y="136"/>
                </a:lnTo>
                <a:lnTo>
                  <a:pt x="2424" y="140"/>
                </a:lnTo>
                <a:lnTo>
                  <a:pt x="2424" y="144"/>
                </a:lnTo>
                <a:lnTo>
                  <a:pt x="2428" y="148"/>
                </a:lnTo>
                <a:lnTo>
                  <a:pt x="2432" y="150"/>
                </a:lnTo>
                <a:lnTo>
                  <a:pt x="2442" y="156"/>
                </a:lnTo>
                <a:lnTo>
                  <a:pt x="2450" y="160"/>
                </a:lnTo>
                <a:lnTo>
                  <a:pt x="2452" y="164"/>
                </a:lnTo>
                <a:lnTo>
                  <a:pt x="2452" y="166"/>
                </a:lnTo>
                <a:lnTo>
                  <a:pt x="2450" y="168"/>
                </a:lnTo>
                <a:lnTo>
                  <a:pt x="2446" y="170"/>
                </a:lnTo>
                <a:lnTo>
                  <a:pt x="2418" y="180"/>
                </a:lnTo>
                <a:lnTo>
                  <a:pt x="2406" y="182"/>
                </a:lnTo>
                <a:lnTo>
                  <a:pt x="2396" y="182"/>
                </a:lnTo>
                <a:lnTo>
                  <a:pt x="2384" y="184"/>
                </a:lnTo>
                <a:lnTo>
                  <a:pt x="2370" y="188"/>
                </a:lnTo>
                <a:lnTo>
                  <a:pt x="2362" y="190"/>
                </a:lnTo>
                <a:lnTo>
                  <a:pt x="2358" y="194"/>
                </a:lnTo>
                <a:lnTo>
                  <a:pt x="2354" y="200"/>
                </a:lnTo>
                <a:lnTo>
                  <a:pt x="2350" y="208"/>
                </a:lnTo>
                <a:lnTo>
                  <a:pt x="2346" y="212"/>
                </a:lnTo>
                <a:lnTo>
                  <a:pt x="2340" y="214"/>
                </a:lnTo>
                <a:lnTo>
                  <a:pt x="2304" y="230"/>
                </a:lnTo>
                <a:lnTo>
                  <a:pt x="2300" y="230"/>
                </a:lnTo>
                <a:lnTo>
                  <a:pt x="2298" y="228"/>
                </a:lnTo>
                <a:lnTo>
                  <a:pt x="2298" y="224"/>
                </a:lnTo>
                <a:lnTo>
                  <a:pt x="2302" y="220"/>
                </a:lnTo>
                <a:lnTo>
                  <a:pt x="2308" y="214"/>
                </a:lnTo>
                <a:lnTo>
                  <a:pt x="2314" y="208"/>
                </a:lnTo>
                <a:lnTo>
                  <a:pt x="2322" y="204"/>
                </a:lnTo>
                <a:lnTo>
                  <a:pt x="2330" y="200"/>
                </a:lnTo>
                <a:lnTo>
                  <a:pt x="2338" y="200"/>
                </a:lnTo>
                <a:lnTo>
                  <a:pt x="2344" y="196"/>
                </a:lnTo>
                <a:lnTo>
                  <a:pt x="2346" y="194"/>
                </a:lnTo>
                <a:lnTo>
                  <a:pt x="2348" y="190"/>
                </a:lnTo>
                <a:lnTo>
                  <a:pt x="2346" y="184"/>
                </a:lnTo>
                <a:lnTo>
                  <a:pt x="2340" y="180"/>
                </a:lnTo>
                <a:lnTo>
                  <a:pt x="2330" y="174"/>
                </a:lnTo>
                <a:lnTo>
                  <a:pt x="2308" y="166"/>
                </a:lnTo>
                <a:lnTo>
                  <a:pt x="2244" y="148"/>
                </a:lnTo>
                <a:lnTo>
                  <a:pt x="2224" y="144"/>
                </a:lnTo>
                <a:lnTo>
                  <a:pt x="2204" y="142"/>
                </a:lnTo>
                <a:lnTo>
                  <a:pt x="2182" y="144"/>
                </a:lnTo>
                <a:lnTo>
                  <a:pt x="2160" y="146"/>
                </a:lnTo>
                <a:lnTo>
                  <a:pt x="2140" y="150"/>
                </a:lnTo>
                <a:lnTo>
                  <a:pt x="2122" y="154"/>
                </a:lnTo>
                <a:lnTo>
                  <a:pt x="2094" y="164"/>
                </a:lnTo>
                <a:lnTo>
                  <a:pt x="2080" y="172"/>
                </a:lnTo>
                <a:lnTo>
                  <a:pt x="2074" y="180"/>
                </a:lnTo>
                <a:lnTo>
                  <a:pt x="2070" y="190"/>
                </a:lnTo>
                <a:lnTo>
                  <a:pt x="2068" y="200"/>
                </a:lnTo>
                <a:lnTo>
                  <a:pt x="2064" y="208"/>
                </a:lnTo>
                <a:lnTo>
                  <a:pt x="2056" y="214"/>
                </a:lnTo>
                <a:lnTo>
                  <a:pt x="2032" y="230"/>
                </a:lnTo>
                <a:lnTo>
                  <a:pt x="1978" y="258"/>
                </a:lnTo>
                <a:lnTo>
                  <a:pt x="1970" y="264"/>
                </a:lnTo>
                <a:lnTo>
                  <a:pt x="1966" y="270"/>
                </a:lnTo>
                <a:lnTo>
                  <a:pt x="1966" y="276"/>
                </a:lnTo>
                <a:lnTo>
                  <a:pt x="1968" y="284"/>
                </a:lnTo>
                <a:lnTo>
                  <a:pt x="1976" y="296"/>
                </a:lnTo>
                <a:lnTo>
                  <a:pt x="1984" y="308"/>
                </a:lnTo>
                <a:lnTo>
                  <a:pt x="1988" y="312"/>
                </a:lnTo>
                <a:lnTo>
                  <a:pt x="1992" y="314"/>
                </a:lnTo>
                <a:lnTo>
                  <a:pt x="1998" y="314"/>
                </a:lnTo>
                <a:lnTo>
                  <a:pt x="2004" y="314"/>
                </a:lnTo>
                <a:lnTo>
                  <a:pt x="2018" y="312"/>
                </a:lnTo>
                <a:lnTo>
                  <a:pt x="2034" y="308"/>
                </a:lnTo>
                <a:lnTo>
                  <a:pt x="2042" y="306"/>
                </a:lnTo>
                <a:lnTo>
                  <a:pt x="2048" y="308"/>
                </a:lnTo>
                <a:lnTo>
                  <a:pt x="2052" y="312"/>
                </a:lnTo>
                <a:lnTo>
                  <a:pt x="2054" y="316"/>
                </a:lnTo>
                <a:lnTo>
                  <a:pt x="2056" y="328"/>
                </a:lnTo>
                <a:lnTo>
                  <a:pt x="2058" y="340"/>
                </a:lnTo>
                <a:lnTo>
                  <a:pt x="2060" y="342"/>
                </a:lnTo>
                <a:lnTo>
                  <a:pt x="2062" y="344"/>
                </a:lnTo>
                <a:lnTo>
                  <a:pt x="2070" y="348"/>
                </a:lnTo>
                <a:lnTo>
                  <a:pt x="2082" y="346"/>
                </a:lnTo>
                <a:lnTo>
                  <a:pt x="2096" y="340"/>
                </a:lnTo>
                <a:lnTo>
                  <a:pt x="2104" y="336"/>
                </a:lnTo>
                <a:lnTo>
                  <a:pt x="2108" y="330"/>
                </a:lnTo>
                <a:lnTo>
                  <a:pt x="2112" y="324"/>
                </a:lnTo>
                <a:lnTo>
                  <a:pt x="2114" y="318"/>
                </a:lnTo>
                <a:lnTo>
                  <a:pt x="2114" y="306"/>
                </a:lnTo>
                <a:lnTo>
                  <a:pt x="2114" y="294"/>
                </a:lnTo>
                <a:lnTo>
                  <a:pt x="2112" y="284"/>
                </a:lnTo>
                <a:lnTo>
                  <a:pt x="2112" y="276"/>
                </a:lnTo>
                <a:lnTo>
                  <a:pt x="2116" y="266"/>
                </a:lnTo>
                <a:lnTo>
                  <a:pt x="2124" y="254"/>
                </a:lnTo>
                <a:lnTo>
                  <a:pt x="2146" y="232"/>
                </a:lnTo>
                <a:lnTo>
                  <a:pt x="2156" y="224"/>
                </a:lnTo>
                <a:lnTo>
                  <a:pt x="2166" y="216"/>
                </a:lnTo>
                <a:lnTo>
                  <a:pt x="2170" y="214"/>
                </a:lnTo>
                <a:lnTo>
                  <a:pt x="2172" y="214"/>
                </a:lnTo>
                <a:lnTo>
                  <a:pt x="2174" y="216"/>
                </a:lnTo>
                <a:lnTo>
                  <a:pt x="2174" y="218"/>
                </a:lnTo>
                <a:lnTo>
                  <a:pt x="2170" y="228"/>
                </a:lnTo>
                <a:lnTo>
                  <a:pt x="2158" y="240"/>
                </a:lnTo>
                <a:lnTo>
                  <a:pt x="2152" y="246"/>
                </a:lnTo>
                <a:lnTo>
                  <a:pt x="2148" y="250"/>
                </a:lnTo>
                <a:lnTo>
                  <a:pt x="2146" y="256"/>
                </a:lnTo>
                <a:lnTo>
                  <a:pt x="2148" y="260"/>
                </a:lnTo>
                <a:lnTo>
                  <a:pt x="2154" y="270"/>
                </a:lnTo>
                <a:lnTo>
                  <a:pt x="2160" y="282"/>
                </a:lnTo>
                <a:lnTo>
                  <a:pt x="2164" y="288"/>
                </a:lnTo>
                <a:lnTo>
                  <a:pt x="2170" y="290"/>
                </a:lnTo>
                <a:lnTo>
                  <a:pt x="2176" y="290"/>
                </a:lnTo>
                <a:lnTo>
                  <a:pt x="2182" y="288"/>
                </a:lnTo>
                <a:lnTo>
                  <a:pt x="2198" y="284"/>
                </a:lnTo>
                <a:lnTo>
                  <a:pt x="2206" y="280"/>
                </a:lnTo>
                <a:lnTo>
                  <a:pt x="2216" y="278"/>
                </a:lnTo>
                <a:lnTo>
                  <a:pt x="2222" y="278"/>
                </a:lnTo>
                <a:lnTo>
                  <a:pt x="2224" y="280"/>
                </a:lnTo>
                <a:lnTo>
                  <a:pt x="2220" y="284"/>
                </a:lnTo>
                <a:lnTo>
                  <a:pt x="2212" y="288"/>
                </a:lnTo>
                <a:lnTo>
                  <a:pt x="2194" y="296"/>
                </a:lnTo>
                <a:lnTo>
                  <a:pt x="2184" y="300"/>
                </a:lnTo>
                <a:lnTo>
                  <a:pt x="2176" y="300"/>
                </a:lnTo>
                <a:lnTo>
                  <a:pt x="2170" y="302"/>
                </a:lnTo>
                <a:lnTo>
                  <a:pt x="2168" y="304"/>
                </a:lnTo>
                <a:lnTo>
                  <a:pt x="2168" y="306"/>
                </a:lnTo>
                <a:lnTo>
                  <a:pt x="2168" y="310"/>
                </a:lnTo>
                <a:lnTo>
                  <a:pt x="2168" y="318"/>
                </a:lnTo>
                <a:lnTo>
                  <a:pt x="2168" y="320"/>
                </a:lnTo>
                <a:lnTo>
                  <a:pt x="2164" y="320"/>
                </a:lnTo>
                <a:lnTo>
                  <a:pt x="2156" y="322"/>
                </a:lnTo>
                <a:lnTo>
                  <a:pt x="2152" y="328"/>
                </a:lnTo>
                <a:lnTo>
                  <a:pt x="2150" y="336"/>
                </a:lnTo>
                <a:lnTo>
                  <a:pt x="2148" y="350"/>
                </a:lnTo>
                <a:lnTo>
                  <a:pt x="2146" y="360"/>
                </a:lnTo>
                <a:lnTo>
                  <a:pt x="2144" y="364"/>
                </a:lnTo>
                <a:lnTo>
                  <a:pt x="2142" y="364"/>
                </a:lnTo>
                <a:lnTo>
                  <a:pt x="2136" y="366"/>
                </a:lnTo>
                <a:lnTo>
                  <a:pt x="2126" y="370"/>
                </a:lnTo>
                <a:lnTo>
                  <a:pt x="2116" y="372"/>
                </a:lnTo>
                <a:lnTo>
                  <a:pt x="2102" y="374"/>
                </a:lnTo>
                <a:lnTo>
                  <a:pt x="2088" y="374"/>
                </a:lnTo>
                <a:lnTo>
                  <a:pt x="2072" y="372"/>
                </a:lnTo>
                <a:lnTo>
                  <a:pt x="2064" y="368"/>
                </a:lnTo>
                <a:lnTo>
                  <a:pt x="2058" y="364"/>
                </a:lnTo>
                <a:lnTo>
                  <a:pt x="2052" y="354"/>
                </a:lnTo>
                <a:lnTo>
                  <a:pt x="2044" y="344"/>
                </a:lnTo>
                <a:lnTo>
                  <a:pt x="2042" y="338"/>
                </a:lnTo>
                <a:lnTo>
                  <a:pt x="2036" y="332"/>
                </a:lnTo>
                <a:lnTo>
                  <a:pt x="2030" y="328"/>
                </a:lnTo>
                <a:lnTo>
                  <a:pt x="2026" y="328"/>
                </a:lnTo>
                <a:lnTo>
                  <a:pt x="2024" y="328"/>
                </a:lnTo>
                <a:lnTo>
                  <a:pt x="2022" y="332"/>
                </a:lnTo>
                <a:lnTo>
                  <a:pt x="2018" y="340"/>
                </a:lnTo>
                <a:lnTo>
                  <a:pt x="2018" y="348"/>
                </a:lnTo>
                <a:lnTo>
                  <a:pt x="2016" y="356"/>
                </a:lnTo>
                <a:lnTo>
                  <a:pt x="2010" y="364"/>
                </a:lnTo>
                <a:lnTo>
                  <a:pt x="2002" y="372"/>
                </a:lnTo>
                <a:lnTo>
                  <a:pt x="1996" y="374"/>
                </a:lnTo>
                <a:lnTo>
                  <a:pt x="1988" y="378"/>
                </a:lnTo>
                <a:lnTo>
                  <a:pt x="1978" y="386"/>
                </a:lnTo>
                <a:lnTo>
                  <a:pt x="1968" y="398"/>
                </a:lnTo>
                <a:lnTo>
                  <a:pt x="1956" y="412"/>
                </a:lnTo>
                <a:lnTo>
                  <a:pt x="1952" y="416"/>
                </a:lnTo>
                <a:lnTo>
                  <a:pt x="1948" y="420"/>
                </a:lnTo>
                <a:lnTo>
                  <a:pt x="1946" y="420"/>
                </a:lnTo>
                <a:lnTo>
                  <a:pt x="1942" y="420"/>
                </a:lnTo>
                <a:lnTo>
                  <a:pt x="1936" y="416"/>
                </a:lnTo>
                <a:lnTo>
                  <a:pt x="1934" y="412"/>
                </a:lnTo>
                <a:lnTo>
                  <a:pt x="1934" y="406"/>
                </a:lnTo>
                <a:lnTo>
                  <a:pt x="1936" y="398"/>
                </a:lnTo>
                <a:lnTo>
                  <a:pt x="1938" y="390"/>
                </a:lnTo>
                <a:lnTo>
                  <a:pt x="1936" y="384"/>
                </a:lnTo>
                <a:lnTo>
                  <a:pt x="1936" y="378"/>
                </a:lnTo>
                <a:lnTo>
                  <a:pt x="1932" y="372"/>
                </a:lnTo>
                <a:lnTo>
                  <a:pt x="1928" y="366"/>
                </a:lnTo>
                <a:lnTo>
                  <a:pt x="1916" y="352"/>
                </a:lnTo>
                <a:lnTo>
                  <a:pt x="1912" y="344"/>
                </a:lnTo>
                <a:lnTo>
                  <a:pt x="1910" y="334"/>
                </a:lnTo>
                <a:lnTo>
                  <a:pt x="1908" y="322"/>
                </a:lnTo>
                <a:lnTo>
                  <a:pt x="1910" y="308"/>
                </a:lnTo>
                <a:lnTo>
                  <a:pt x="1912" y="296"/>
                </a:lnTo>
                <a:lnTo>
                  <a:pt x="1912" y="290"/>
                </a:lnTo>
                <a:lnTo>
                  <a:pt x="1908" y="286"/>
                </a:lnTo>
                <a:lnTo>
                  <a:pt x="1904" y="286"/>
                </a:lnTo>
                <a:lnTo>
                  <a:pt x="1892" y="290"/>
                </a:lnTo>
                <a:lnTo>
                  <a:pt x="1872" y="294"/>
                </a:lnTo>
                <a:lnTo>
                  <a:pt x="1856" y="298"/>
                </a:lnTo>
                <a:lnTo>
                  <a:pt x="1844" y="304"/>
                </a:lnTo>
                <a:lnTo>
                  <a:pt x="1838" y="312"/>
                </a:lnTo>
                <a:lnTo>
                  <a:pt x="1836" y="318"/>
                </a:lnTo>
                <a:lnTo>
                  <a:pt x="1832" y="328"/>
                </a:lnTo>
                <a:lnTo>
                  <a:pt x="1824" y="340"/>
                </a:lnTo>
                <a:lnTo>
                  <a:pt x="1802" y="368"/>
                </a:lnTo>
                <a:lnTo>
                  <a:pt x="1798" y="374"/>
                </a:lnTo>
                <a:lnTo>
                  <a:pt x="1794" y="382"/>
                </a:lnTo>
                <a:lnTo>
                  <a:pt x="1794" y="388"/>
                </a:lnTo>
                <a:lnTo>
                  <a:pt x="1794" y="394"/>
                </a:lnTo>
                <a:lnTo>
                  <a:pt x="1798" y="408"/>
                </a:lnTo>
                <a:lnTo>
                  <a:pt x="1806" y="422"/>
                </a:lnTo>
                <a:lnTo>
                  <a:pt x="1810" y="428"/>
                </a:lnTo>
                <a:lnTo>
                  <a:pt x="1814" y="428"/>
                </a:lnTo>
                <a:lnTo>
                  <a:pt x="1820" y="428"/>
                </a:lnTo>
                <a:lnTo>
                  <a:pt x="1824" y="424"/>
                </a:lnTo>
                <a:lnTo>
                  <a:pt x="1836" y="412"/>
                </a:lnTo>
                <a:lnTo>
                  <a:pt x="1842" y="398"/>
                </a:lnTo>
                <a:lnTo>
                  <a:pt x="1848" y="388"/>
                </a:lnTo>
                <a:lnTo>
                  <a:pt x="1854" y="380"/>
                </a:lnTo>
                <a:lnTo>
                  <a:pt x="1858" y="378"/>
                </a:lnTo>
                <a:lnTo>
                  <a:pt x="1860" y="378"/>
                </a:lnTo>
                <a:lnTo>
                  <a:pt x="1864" y="378"/>
                </a:lnTo>
                <a:lnTo>
                  <a:pt x="1868" y="382"/>
                </a:lnTo>
                <a:lnTo>
                  <a:pt x="1870" y="384"/>
                </a:lnTo>
                <a:lnTo>
                  <a:pt x="1870" y="388"/>
                </a:lnTo>
                <a:lnTo>
                  <a:pt x="1864" y="398"/>
                </a:lnTo>
                <a:lnTo>
                  <a:pt x="1854" y="410"/>
                </a:lnTo>
                <a:lnTo>
                  <a:pt x="1852" y="418"/>
                </a:lnTo>
                <a:lnTo>
                  <a:pt x="1850" y="424"/>
                </a:lnTo>
                <a:lnTo>
                  <a:pt x="1848" y="432"/>
                </a:lnTo>
                <a:lnTo>
                  <a:pt x="1850" y="436"/>
                </a:lnTo>
                <a:lnTo>
                  <a:pt x="1852" y="440"/>
                </a:lnTo>
                <a:lnTo>
                  <a:pt x="1854" y="440"/>
                </a:lnTo>
                <a:lnTo>
                  <a:pt x="1864" y="440"/>
                </a:lnTo>
                <a:lnTo>
                  <a:pt x="1880" y="436"/>
                </a:lnTo>
                <a:lnTo>
                  <a:pt x="1892" y="432"/>
                </a:lnTo>
                <a:lnTo>
                  <a:pt x="1896" y="430"/>
                </a:lnTo>
                <a:lnTo>
                  <a:pt x="1900" y="430"/>
                </a:lnTo>
                <a:lnTo>
                  <a:pt x="1910" y="434"/>
                </a:lnTo>
                <a:lnTo>
                  <a:pt x="1914" y="436"/>
                </a:lnTo>
                <a:lnTo>
                  <a:pt x="1914" y="440"/>
                </a:lnTo>
                <a:lnTo>
                  <a:pt x="1912" y="442"/>
                </a:lnTo>
                <a:lnTo>
                  <a:pt x="1906" y="444"/>
                </a:lnTo>
                <a:lnTo>
                  <a:pt x="1888" y="448"/>
                </a:lnTo>
                <a:lnTo>
                  <a:pt x="1872" y="450"/>
                </a:lnTo>
                <a:lnTo>
                  <a:pt x="1864" y="452"/>
                </a:lnTo>
                <a:lnTo>
                  <a:pt x="1860" y="454"/>
                </a:lnTo>
                <a:lnTo>
                  <a:pt x="1858" y="456"/>
                </a:lnTo>
                <a:lnTo>
                  <a:pt x="1858" y="460"/>
                </a:lnTo>
                <a:lnTo>
                  <a:pt x="1860" y="466"/>
                </a:lnTo>
                <a:lnTo>
                  <a:pt x="1864" y="470"/>
                </a:lnTo>
                <a:lnTo>
                  <a:pt x="1876" y="480"/>
                </a:lnTo>
                <a:lnTo>
                  <a:pt x="1882" y="486"/>
                </a:lnTo>
                <a:lnTo>
                  <a:pt x="1886" y="492"/>
                </a:lnTo>
                <a:lnTo>
                  <a:pt x="1886" y="498"/>
                </a:lnTo>
                <a:lnTo>
                  <a:pt x="1886" y="502"/>
                </a:lnTo>
                <a:lnTo>
                  <a:pt x="1886" y="508"/>
                </a:lnTo>
                <a:lnTo>
                  <a:pt x="1882" y="512"/>
                </a:lnTo>
                <a:lnTo>
                  <a:pt x="1878" y="514"/>
                </a:lnTo>
                <a:lnTo>
                  <a:pt x="1874" y="516"/>
                </a:lnTo>
                <a:lnTo>
                  <a:pt x="1848" y="520"/>
                </a:lnTo>
                <a:lnTo>
                  <a:pt x="1808" y="528"/>
                </a:lnTo>
                <a:lnTo>
                  <a:pt x="1798" y="532"/>
                </a:lnTo>
                <a:lnTo>
                  <a:pt x="1792" y="536"/>
                </a:lnTo>
                <a:lnTo>
                  <a:pt x="1790" y="542"/>
                </a:lnTo>
                <a:lnTo>
                  <a:pt x="1792" y="548"/>
                </a:lnTo>
                <a:lnTo>
                  <a:pt x="1796" y="564"/>
                </a:lnTo>
                <a:lnTo>
                  <a:pt x="1798" y="570"/>
                </a:lnTo>
                <a:lnTo>
                  <a:pt x="1796" y="576"/>
                </a:lnTo>
                <a:lnTo>
                  <a:pt x="1794" y="590"/>
                </a:lnTo>
                <a:lnTo>
                  <a:pt x="1792" y="606"/>
                </a:lnTo>
                <a:lnTo>
                  <a:pt x="1794" y="614"/>
                </a:lnTo>
                <a:lnTo>
                  <a:pt x="1796" y="620"/>
                </a:lnTo>
                <a:lnTo>
                  <a:pt x="1798" y="624"/>
                </a:lnTo>
                <a:lnTo>
                  <a:pt x="1804" y="626"/>
                </a:lnTo>
                <a:lnTo>
                  <a:pt x="1808" y="628"/>
                </a:lnTo>
                <a:lnTo>
                  <a:pt x="1812" y="632"/>
                </a:lnTo>
                <a:lnTo>
                  <a:pt x="1814" y="636"/>
                </a:lnTo>
                <a:lnTo>
                  <a:pt x="1816" y="642"/>
                </a:lnTo>
                <a:lnTo>
                  <a:pt x="1816" y="654"/>
                </a:lnTo>
                <a:lnTo>
                  <a:pt x="1814" y="658"/>
                </a:lnTo>
                <a:lnTo>
                  <a:pt x="1810" y="662"/>
                </a:lnTo>
                <a:lnTo>
                  <a:pt x="1800" y="676"/>
                </a:lnTo>
                <a:lnTo>
                  <a:pt x="1792" y="684"/>
                </a:lnTo>
                <a:lnTo>
                  <a:pt x="1780" y="694"/>
                </a:lnTo>
                <a:lnTo>
                  <a:pt x="1774" y="700"/>
                </a:lnTo>
                <a:lnTo>
                  <a:pt x="1770" y="706"/>
                </a:lnTo>
                <a:lnTo>
                  <a:pt x="1770" y="712"/>
                </a:lnTo>
                <a:lnTo>
                  <a:pt x="1770" y="716"/>
                </a:lnTo>
                <a:lnTo>
                  <a:pt x="1770" y="730"/>
                </a:lnTo>
                <a:lnTo>
                  <a:pt x="1770" y="736"/>
                </a:lnTo>
                <a:lnTo>
                  <a:pt x="1768" y="744"/>
                </a:lnTo>
                <a:lnTo>
                  <a:pt x="1766" y="750"/>
                </a:lnTo>
                <a:lnTo>
                  <a:pt x="1762" y="754"/>
                </a:lnTo>
                <a:lnTo>
                  <a:pt x="1752" y="758"/>
                </a:lnTo>
                <a:lnTo>
                  <a:pt x="1740" y="762"/>
                </a:lnTo>
                <a:lnTo>
                  <a:pt x="1732" y="766"/>
                </a:lnTo>
                <a:lnTo>
                  <a:pt x="1724" y="774"/>
                </a:lnTo>
                <a:lnTo>
                  <a:pt x="1712" y="790"/>
                </a:lnTo>
                <a:lnTo>
                  <a:pt x="1700" y="804"/>
                </a:lnTo>
                <a:lnTo>
                  <a:pt x="1680" y="838"/>
                </a:lnTo>
                <a:lnTo>
                  <a:pt x="1672" y="852"/>
                </a:lnTo>
                <a:lnTo>
                  <a:pt x="1670" y="858"/>
                </a:lnTo>
                <a:lnTo>
                  <a:pt x="1670" y="864"/>
                </a:lnTo>
                <a:lnTo>
                  <a:pt x="1670" y="870"/>
                </a:lnTo>
                <a:lnTo>
                  <a:pt x="1672" y="876"/>
                </a:lnTo>
                <a:lnTo>
                  <a:pt x="1682" y="894"/>
                </a:lnTo>
                <a:lnTo>
                  <a:pt x="1688" y="906"/>
                </a:lnTo>
                <a:lnTo>
                  <a:pt x="1690" y="914"/>
                </a:lnTo>
                <a:lnTo>
                  <a:pt x="1690" y="922"/>
                </a:lnTo>
                <a:lnTo>
                  <a:pt x="1688" y="928"/>
                </a:lnTo>
                <a:lnTo>
                  <a:pt x="1678" y="942"/>
                </a:lnTo>
                <a:lnTo>
                  <a:pt x="1668" y="960"/>
                </a:lnTo>
                <a:lnTo>
                  <a:pt x="1664" y="970"/>
                </a:lnTo>
                <a:lnTo>
                  <a:pt x="1662" y="976"/>
                </a:lnTo>
                <a:lnTo>
                  <a:pt x="1662" y="982"/>
                </a:lnTo>
                <a:lnTo>
                  <a:pt x="1666" y="988"/>
                </a:lnTo>
                <a:lnTo>
                  <a:pt x="1672" y="998"/>
                </a:lnTo>
                <a:lnTo>
                  <a:pt x="1676" y="1004"/>
                </a:lnTo>
                <a:lnTo>
                  <a:pt x="1680" y="1012"/>
                </a:lnTo>
                <a:lnTo>
                  <a:pt x="1682" y="1020"/>
                </a:lnTo>
                <a:lnTo>
                  <a:pt x="1686" y="1026"/>
                </a:lnTo>
                <a:lnTo>
                  <a:pt x="1692" y="1034"/>
                </a:lnTo>
                <a:lnTo>
                  <a:pt x="1700" y="1042"/>
                </a:lnTo>
                <a:lnTo>
                  <a:pt x="1702" y="1046"/>
                </a:lnTo>
                <a:lnTo>
                  <a:pt x="1704" y="1054"/>
                </a:lnTo>
                <a:lnTo>
                  <a:pt x="1708" y="1070"/>
                </a:lnTo>
                <a:lnTo>
                  <a:pt x="1716" y="1080"/>
                </a:lnTo>
                <a:lnTo>
                  <a:pt x="1726" y="1090"/>
                </a:lnTo>
                <a:lnTo>
                  <a:pt x="1740" y="1102"/>
                </a:lnTo>
                <a:lnTo>
                  <a:pt x="1774" y="1128"/>
                </a:lnTo>
                <a:lnTo>
                  <a:pt x="1788" y="1136"/>
                </a:lnTo>
                <a:lnTo>
                  <a:pt x="1794" y="1138"/>
                </a:lnTo>
                <a:lnTo>
                  <a:pt x="1798" y="1138"/>
                </a:lnTo>
                <a:lnTo>
                  <a:pt x="1808" y="1132"/>
                </a:lnTo>
                <a:lnTo>
                  <a:pt x="1824" y="1126"/>
                </a:lnTo>
                <a:lnTo>
                  <a:pt x="1842" y="1122"/>
                </a:lnTo>
                <a:lnTo>
                  <a:pt x="1854" y="1120"/>
                </a:lnTo>
                <a:lnTo>
                  <a:pt x="1868" y="1120"/>
                </a:lnTo>
                <a:lnTo>
                  <a:pt x="1880" y="1120"/>
                </a:lnTo>
                <a:lnTo>
                  <a:pt x="1888" y="1118"/>
                </a:lnTo>
                <a:lnTo>
                  <a:pt x="1894" y="1116"/>
                </a:lnTo>
                <a:lnTo>
                  <a:pt x="1900" y="1112"/>
                </a:lnTo>
                <a:lnTo>
                  <a:pt x="1912" y="1104"/>
                </a:lnTo>
                <a:lnTo>
                  <a:pt x="1920" y="1100"/>
                </a:lnTo>
                <a:lnTo>
                  <a:pt x="1934" y="1096"/>
                </a:lnTo>
                <a:lnTo>
                  <a:pt x="1954" y="1094"/>
                </a:lnTo>
                <a:lnTo>
                  <a:pt x="1958" y="1096"/>
                </a:lnTo>
                <a:lnTo>
                  <a:pt x="1958" y="1098"/>
                </a:lnTo>
                <a:lnTo>
                  <a:pt x="1956" y="1104"/>
                </a:lnTo>
                <a:lnTo>
                  <a:pt x="1956" y="1110"/>
                </a:lnTo>
                <a:lnTo>
                  <a:pt x="1956" y="1114"/>
                </a:lnTo>
                <a:lnTo>
                  <a:pt x="1960" y="1118"/>
                </a:lnTo>
                <a:lnTo>
                  <a:pt x="1964" y="1122"/>
                </a:lnTo>
                <a:lnTo>
                  <a:pt x="1976" y="1130"/>
                </a:lnTo>
                <a:lnTo>
                  <a:pt x="1994" y="1136"/>
                </a:lnTo>
                <a:lnTo>
                  <a:pt x="2014" y="1138"/>
                </a:lnTo>
                <a:lnTo>
                  <a:pt x="2024" y="1140"/>
                </a:lnTo>
                <a:lnTo>
                  <a:pt x="2028" y="1146"/>
                </a:lnTo>
                <a:lnTo>
                  <a:pt x="2030" y="1152"/>
                </a:lnTo>
                <a:lnTo>
                  <a:pt x="2028" y="1162"/>
                </a:lnTo>
                <a:lnTo>
                  <a:pt x="2022" y="1182"/>
                </a:lnTo>
                <a:lnTo>
                  <a:pt x="2020" y="1192"/>
                </a:lnTo>
                <a:lnTo>
                  <a:pt x="2018" y="1202"/>
                </a:lnTo>
                <a:lnTo>
                  <a:pt x="2018" y="1214"/>
                </a:lnTo>
                <a:lnTo>
                  <a:pt x="2018" y="1224"/>
                </a:lnTo>
                <a:lnTo>
                  <a:pt x="2024" y="1232"/>
                </a:lnTo>
                <a:lnTo>
                  <a:pt x="2032" y="1244"/>
                </a:lnTo>
                <a:lnTo>
                  <a:pt x="2044" y="1264"/>
                </a:lnTo>
                <a:lnTo>
                  <a:pt x="2056" y="1288"/>
                </a:lnTo>
                <a:lnTo>
                  <a:pt x="2066" y="1312"/>
                </a:lnTo>
                <a:lnTo>
                  <a:pt x="2074" y="1334"/>
                </a:lnTo>
                <a:lnTo>
                  <a:pt x="2074" y="1342"/>
                </a:lnTo>
                <a:lnTo>
                  <a:pt x="2074" y="1352"/>
                </a:lnTo>
                <a:lnTo>
                  <a:pt x="2070" y="1370"/>
                </a:lnTo>
                <a:lnTo>
                  <a:pt x="2064" y="1390"/>
                </a:lnTo>
                <a:lnTo>
                  <a:pt x="2054" y="1406"/>
                </a:lnTo>
                <a:lnTo>
                  <a:pt x="2050" y="1416"/>
                </a:lnTo>
                <a:lnTo>
                  <a:pt x="2048" y="1428"/>
                </a:lnTo>
                <a:lnTo>
                  <a:pt x="2048" y="1440"/>
                </a:lnTo>
                <a:lnTo>
                  <a:pt x="2048" y="1456"/>
                </a:lnTo>
                <a:lnTo>
                  <a:pt x="2052" y="1470"/>
                </a:lnTo>
                <a:lnTo>
                  <a:pt x="2058" y="1486"/>
                </a:lnTo>
                <a:lnTo>
                  <a:pt x="2066" y="1502"/>
                </a:lnTo>
                <a:lnTo>
                  <a:pt x="2074" y="1516"/>
                </a:lnTo>
                <a:lnTo>
                  <a:pt x="2084" y="1528"/>
                </a:lnTo>
                <a:lnTo>
                  <a:pt x="2088" y="1538"/>
                </a:lnTo>
                <a:lnTo>
                  <a:pt x="2092" y="1546"/>
                </a:lnTo>
                <a:lnTo>
                  <a:pt x="2092" y="1552"/>
                </a:lnTo>
                <a:lnTo>
                  <a:pt x="2088" y="1568"/>
                </a:lnTo>
                <a:lnTo>
                  <a:pt x="2088" y="1578"/>
                </a:lnTo>
                <a:lnTo>
                  <a:pt x="2086" y="1590"/>
                </a:lnTo>
                <a:lnTo>
                  <a:pt x="2088" y="1602"/>
                </a:lnTo>
                <a:lnTo>
                  <a:pt x="2090" y="1612"/>
                </a:lnTo>
                <a:lnTo>
                  <a:pt x="2094" y="1618"/>
                </a:lnTo>
                <a:lnTo>
                  <a:pt x="2098" y="1624"/>
                </a:lnTo>
                <a:lnTo>
                  <a:pt x="2110" y="1632"/>
                </a:lnTo>
                <a:lnTo>
                  <a:pt x="2116" y="1636"/>
                </a:lnTo>
                <a:lnTo>
                  <a:pt x="2122" y="1644"/>
                </a:lnTo>
                <a:lnTo>
                  <a:pt x="2126" y="1652"/>
                </a:lnTo>
                <a:lnTo>
                  <a:pt x="2130" y="1664"/>
                </a:lnTo>
                <a:lnTo>
                  <a:pt x="2134" y="1686"/>
                </a:lnTo>
                <a:lnTo>
                  <a:pt x="2136" y="1708"/>
                </a:lnTo>
                <a:lnTo>
                  <a:pt x="2140" y="1718"/>
                </a:lnTo>
                <a:lnTo>
                  <a:pt x="2144" y="1728"/>
                </a:lnTo>
                <a:lnTo>
                  <a:pt x="2150" y="1734"/>
                </a:lnTo>
                <a:lnTo>
                  <a:pt x="2156" y="1738"/>
                </a:lnTo>
                <a:lnTo>
                  <a:pt x="2162" y="1738"/>
                </a:lnTo>
                <a:lnTo>
                  <a:pt x="2170" y="1736"/>
                </a:lnTo>
                <a:lnTo>
                  <a:pt x="2188" y="1728"/>
                </a:lnTo>
                <a:lnTo>
                  <a:pt x="2208" y="1720"/>
                </a:lnTo>
                <a:lnTo>
                  <a:pt x="2226" y="1714"/>
                </a:lnTo>
                <a:lnTo>
                  <a:pt x="2242" y="1710"/>
                </a:lnTo>
                <a:lnTo>
                  <a:pt x="2258" y="1702"/>
                </a:lnTo>
                <a:lnTo>
                  <a:pt x="2278" y="1690"/>
                </a:lnTo>
                <a:lnTo>
                  <a:pt x="2290" y="1680"/>
                </a:lnTo>
                <a:lnTo>
                  <a:pt x="2300" y="1668"/>
                </a:lnTo>
                <a:lnTo>
                  <a:pt x="2310" y="1656"/>
                </a:lnTo>
                <a:lnTo>
                  <a:pt x="2320" y="1644"/>
                </a:lnTo>
                <a:lnTo>
                  <a:pt x="2332" y="1620"/>
                </a:lnTo>
                <a:lnTo>
                  <a:pt x="2334" y="1612"/>
                </a:lnTo>
                <a:lnTo>
                  <a:pt x="2336" y="1606"/>
                </a:lnTo>
                <a:lnTo>
                  <a:pt x="2338" y="1596"/>
                </a:lnTo>
                <a:lnTo>
                  <a:pt x="2342" y="1590"/>
                </a:lnTo>
                <a:lnTo>
                  <a:pt x="2352" y="1584"/>
                </a:lnTo>
                <a:lnTo>
                  <a:pt x="2362" y="1580"/>
                </a:lnTo>
                <a:lnTo>
                  <a:pt x="2368" y="1576"/>
                </a:lnTo>
                <a:lnTo>
                  <a:pt x="2372" y="1568"/>
                </a:lnTo>
                <a:lnTo>
                  <a:pt x="2374" y="1560"/>
                </a:lnTo>
                <a:lnTo>
                  <a:pt x="2376" y="1550"/>
                </a:lnTo>
                <a:lnTo>
                  <a:pt x="2376" y="1532"/>
                </a:lnTo>
                <a:lnTo>
                  <a:pt x="2374" y="1518"/>
                </a:lnTo>
                <a:lnTo>
                  <a:pt x="2374" y="1510"/>
                </a:lnTo>
                <a:lnTo>
                  <a:pt x="2376" y="1502"/>
                </a:lnTo>
                <a:lnTo>
                  <a:pt x="2380" y="1494"/>
                </a:lnTo>
                <a:lnTo>
                  <a:pt x="2384" y="1488"/>
                </a:lnTo>
                <a:lnTo>
                  <a:pt x="2414" y="1460"/>
                </a:lnTo>
                <a:lnTo>
                  <a:pt x="2448" y="1424"/>
                </a:lnTo>
                <a:lnTo>
                  <a:pt x="2452" y="1418"/>
                </a:lnTo>
                <a:lnTo>
                  <a:pt x="2456" y="1412"/>
                </a:lnTo>
                <a:lnTo>
                  <a:pt x="2456" y="1404"/>
                </a:lnTo>
                <a:lnTo>
                  <a:pt x="2454" y="1396"/>
                </a:lnTo>
                <a:lnTo>
                  <a:pt x="2450" y="1378"/>
                </a:lnTo>
                <a:lnTo>
                  <a:pt x="2446" y="1358"/>
                </a:lnTo>
                <a:lnTo>
                  <a:pt x="2444" y="1340"/>
                </a:lnTo>
                <a:lnTo>
                  <a:pt x="2438" y="1324"/>
                </a:lnTo>
                <a:lnTo>
                  <a:pt x="2436" y="1310"/>
                </a:lnTo>
                <a:lnTo>
                  <a:pt x="2434" y="1288"/>
                </a:lnTo>
                <a:lnTo>
                  <a:pt x="2432" y="1270"/>
                </a:lnTo>
                <a:lnTo>
                  <a:pt x="2434" y="1262"/>
                </a:lnTo>
                <a:lnTo>
                  <a:pt x="2436" y="1256"/>
                </a:lnTo>
                <a:lnTo>
                  <a:pt x="2440" y="1248"/>
                </a:lnTo>
                <a:lnTo>
                  <a:pt x="2448" y="1238"/>
                </a:lnTo>
                <a:lnTo>
                  <a:pt x="2478" y="1208"/>
                </a:lnTo>
                <a:lnTo>
                  <a:pt x="2500" y="1186"/>
                </a:lnTo>
                <a:lnTo>
                  <a:pt x="2520" y="1164"/>
                </a:lnTo>
                <a:lnTo>
                  <a:pt x="2538" y="1142"/>
                </a:lnTo>
                <a:lnTo>
                  <a:pt x="2554" y="1118"/>
                </a:lnTo>
                <a:lnTo>
                  <a:pt x="2580" y="1078"/>
                </a:lnTo>
                <a:lnTo>
                  <a:pt x="2588" y="1064"/>
                </a:lnTo>
                <a:lnTo>
                  <a:pt x="2592" y="1054"/>
                </a:lnTo>
                <a:lnTo>
                  <a:pt x="2594" y="1042"/>
                </a:lnTo>
                <a:lnTo>
                  <a:pt x="2594" y="1030"/>
                </a:lnTo>
                <a:lnTo>
                  <a:pt x="2594" y="1018"/>
                </a:lnTo>
                <a:lnTo>
                  <a:pt x="2592" y="1008"/>
                </a:lnTo>
                <a:lnTo>
                  <a:pt x="2590" y="1006"/>
                </a:lnTo>
                <a:lnTo>
                  <a:pt x="2588" y="1004"/>
                </a:lnTo>
                <a:lnTo>
                  <a:pt x="2578" y="1004"/>
                </a:lnTo>
                <a:lnTo>
                  <a:pt x="2550" y="1010"/>
                </a:lnTo>
                <a:lnTo>
                  <a:pt x="2520" y="1016"/>
                </a:lnTo>
                <a:lnTo>
                  <a:pt x="2500" y="1020"/>
                </a:lnTo>
                <a:lnTo>
                  <a:pt x="2492" y="1020"/>
                </a:lnTo>
                <a:lnTo>
                  <a:pt x="2484" y="1014"/>
                </a:lnTo>
                <a:lnTo>
                  <a:pt x="2468" y="1000"/>
                </a:lnTo>
                <a:lnTo>
                  <a:pt x="2456" y="984"/>
                </a:lnTo>
                <a:lnTo>
                  <a:pt x="2448" y="970"/>
                </a:lnTo>
                <a:lnTo>
                  <a:pt x="2446" y="966"/>
                </a:lnTo>
                <a:lnTo>
                  <a:pt x="2442" y="960"/>
                </a:lnTo>
                <a:lnTo>
                  <a:pt x="2430" y="950"/>
                </a:lnTo>
                <a:lnTo>
                  <a:pt x="2414" y="938"/>
                </a:lnTo>
                <a:lnTo>
                  <a:pt x="2398" y="924"/>
                </a:lnTo>
                <a:lnTo>
                  <a:pt x="2392" y="916"/>
                </a:lnTo>
                <a:lnTo>
                  <a:pt x="2388" y="906"/>
                </a:lnTo>
                <a:lnTo>
                  <a:pt x="2386" y="898"/>
                </a:lnTo>
                <a:lnTo>
                  <a:pt x="2386" y="888"/>
                </a:lnTo>
                <a:lnTo>
                  <a:pt x="2384" y="870"/>
                </a:lnTo>
                <a:lnTo>
                  <a:pt x="2382" y="862"/>
                </a:lnTo>
                <a:lnTo>
                  <a:pt x="2376" y="852"/>
                </a:lnTo>
                <a:lnTo>
                  <a:pt x="2366" y="834"/>
                </a:lnTo>
                <a:lnTo>
                  <a:pt x="2356" y="816"/>
                </a:lnTo>
                <a:lnTo>
                  <a:pt x="2352" y="796"/>
                </a:lnTo>
                <a:lnTo>
                  <a:pt x="2348" y="780"/>
                </a:lnTo>
                <a:lnTo>
                  <a:pt x="2348" y="776"/>
                </a:lnTo>
                <a:lnTo>
                  <a:pt x="2350" y="774"/>
                </a:lnTo>
                <a:lnTo>
                  <a:pt x="2356" y="778"/>
                </a:lnTo>
                <a:lnTo>
                  <a:pt x="2362" y="784"/>
                </a:lnTo>
                <a:lnTo>
                  <a:pt x="2378" y="800"/>
                </a:lnTo>
                <a:lnTo>
                  <a:pt x="2394" y="818"/>
                </a:lnTo>
                <a:lnTo>
                  <a:pt x="2412" y="842"/>
                </a:lnTo>
                <a:lnTo>
                  <a:pt x="2430" y="866"/>
                </a:lnTo>
                <a:lnTo>
                  <a:pt x="2454" y="908"/>
                </a:lnTo>
                <a:lnTo>
                  <a:pt x="2460" y="922"/>
                </a:lnTo>
                <a:lnTo>
                  <a:pt x="2464" y="938"/>
                </a:lnTo>
                <a:lnTo>
                  <a:pt x="2468" y="954"/>
                </a:lnTo>
                <a:lnTo>
                  <a:pt x="2470" y="970"/>
                </a:lnTo>
                <a:lnTo>
                  <a:pt x="2472" y="978"/>
                </a:lnTo>
                <a:lnTo>
                  <a:pt x="2474" y="982"/>
                </a:lnTo>
                <a:lnTo>
                  <a:pt x="2478" y="986"/>
                </a:lnTo>
                <a:lnTo>
                  <a:pt x="2482" y="990"/>
                </a:lnTo>
                <a:lnTo>
                  <a:pt x="2492" y="992"/>
                </a:lnTo>
                <a:lnTo>
                  <a:pt x="2506" y="992"/>
                </a:lnTo>
                <a:lnTo>
                  <a:pt x="2516" y="990"/>
                </a:lnTo>
                <a:lnTo>
                  <a:pt x="2528" y="986"/>
                </a:lnTo>
                <a:lnTo>
                  <a:pt x="2562" y="970"/>
                </a:lnTo>
                <a:lnTo>
                  <a:pt x="2622" y="942"/>
                </a:lnTo>
                <a:lnTo>
                  <a:pt x="2632" y="936"/>
                </a:lnTo>
                <a:lnTo>
                  <a:pt x="2642" y="928"/>
                </a:lnTo>
                <a:lnTo>
                  <a:pt x="2660" y="910"/>
                </a:lnTo>
                <a:lnTo>
                  <a:pt x="2678" y="886"/>
                </a:lnTo>
                <a:lnTo>
                  <a:pt x="2684" y="874"/>
                </a:lnTo>
                <a:lnTo>
                  <a:pt x="2690" y="860"/>
                </a:lnTo>
                <a:lnTo>
                  <a:pt x="2692" y="850"/>
                </a:lnTo>
                <a:lnTo>
                  <a:pt x="2690" y="842"/>
                </a:lnTo>
                <a:lnTo>
                  <a:pt x="2686" y="836"/>
                </a:lnTo>
                <a:lnTo>
                  <a:pt x="2678" y="832"/>
                </a:lnTo>
                <a:lnTo>
                  <a:pt x="2662" y="824"/>
                </a:lnTo>
                <a:lnTo>
                  <a:pt x="2654" y="820"/>
                </a:lnTo>
                <a:lnTo>
                  <a:pt x="2648" y="816"/>
                </a:lnTo>
                <a:lnTo>
                  <a:pt x="2642" y="810"/>
                </a:lnTo>
                <a:lnTo>
                  <a:pt x="2638" y="808"/>
                </a:lnTo>
                <a:lnTo>
                  <a:pt x="2634" y="808"/>
                </a:lnTo>
                <a:lnTo>
                  <a:pt x="2630" y="810"/>
                </a:lnTo>
                <a:lnTo>
                  <a:pt x="2622" y="816"/>
                </a:lnTo>
                <a:lnTo>
                  <a:pt x="2616" y="818"/>
                </a:lnTo>
                <a:lnTo>
                  <a:pt x="2610" y="820"/>
                </a:lnTo>
                <a:lnTo>
                  <a:pt x="2602" y="820"/>
                </a:lnTo>
                <a:lnTo>
                  <a:pt x="2596" y="818"/>
                </a:lnTo>
                <a:lnTo>
                  <a:pt x="2588" y="814"/>
                </a:lnTo>
                <a:lnTo>
                  <a:pt x="2580" y="808"/>
                </a:lnTo>
                <a:lnTo>
                  <a:pt x="2542" y="768"/>
                </a:lnTo>
                <a:lnTo>
                  <a:pt x="2526" y="752"/>
                </a:lnTo>
                <a:lnTo>
                  <a:pt x="2524" y="748"/>
                </a:lnTo>
                <a:lnTo>
                  <a:pt x="2524" y="746"/>
                </a:lnTo>
                <a:lnTo>
                  <a:pt x="2530" y="744"/>
                </a:lnTo>
                <a:lnTo>
                  <a:pt x="2534" y="744"/>
                </a:lnTo>
                <a:lnTo>
                  <a:pt x="2536" y="742"/>
                </a:lnTo>
                <a:lnTo>
                  <a:pt x="2540" y="740"/>
                </a:lnTo>
                <a:lnTo>
                  <a:pt x="2546" y="742"/>
                </a:lnTo>
                <a:lnTo>
                  <a:pt x="2560" y="750"/>
                </a:lnTo>
                <a:lnTo>
                  <a:pt x="2578" y="762"/>
                </a:lnTo>
                <a:lnTo>
                  <a:pt x="2594" y="778"/>
                </a:lnTo>
                <a:lnTo>
                  <a:pt x="2604" y="790"/>
                </a:lnTo>
                <a:lnTo>
                  <a:pt x="2610" y="792"/>
                </a:lnTo>
                <a:lnTo>
                  <a:pt x="2614" y="794"/>
                </a:lnTo>
                <a:lnTo>
                  <a:pt x="2624" y="792"/>
                </a:lnTo>
                <a:lnTo>
                  <a:pt x="2638" y="792"/>
                </a:lnTo>
                <a:lnTo>
                  <a:pt x="2650" y="794"/>
                </a:lnTo>
                <a:lnTo>
                  <a:pt x="2662" y="798"/>
                </a:lnTo>
                <a:lnTo>
                  <a:pt x="2674" y="804"/>
                </a:lnTo>
                <a:lnTo>
                  <a:pt x="2692" y="810"/>
                </a:lnTo>
                <a:lnTo>
                  <a:pt x="2702" y="812"/>
                </a:lnTo>
                <a:lnTo>
                  <a:pt x="2712" y="814"/>
                </a:lnTo>
                <a:lnTo>
                  <a:pt x="2728" y="812"/>
                </a:lnTo>
                <a:lnTo>
                  <a:pt x="2744" y="810"/>
                </a:lnTo>
                <a:lnTo>
                  <a:pt x="2760" y="810"/>
                </a:lnTo>
                <a:lnTo>
                  <a:pt x="2768" y="812"/>
                </a:lnTo>
                <a:lnTo>
                  <a:pt x="2774" y="814"/>
                </a:lnTo>
                <a:lnTo>
                  <a:pt x="2780" y="816"/>
                </a:lnTo>
                <a:lnTo>
                  <a:pt x="2782" y="822"/>
                </a:lnTo>
                <a:lnTo>
                  <a:pt x="2790" y="834"/>
                </a:lnTo>
                <a:lnTo>
                  <a:pt x="2798" y="850"/>
                </a:lnTo>
                <a:lnTo>
                  <a:pt x="2808" y="866"/>
                </a:lnTo>
                <a:lnTo>
                  <a:pt x="2812" y="868"/>
                </a:lnTo>
                <a:lnTo>
                  <a:pt x="2814" y="870"/>
                </a:lnTo>
                <a:lnTo>
                  <a:pt x="2826" y="872"/>
                </a:lnTo>
                <a:lnTo>
                  <a:pt x="2846" y="872"/>
                </a:lnTo>
                <a:lnTo>
                  <a:pt x="2864" y="874"/>
                </a:lnTo>
                <a:lnTo>
                  <a:pt x="2866" y="876"/>
                </a:lnTo>
                <a:lnTo>
                  <a:pt x="2864" y="876"/>
                </a:lnTo>
                <a:lnTo>
                  <a:pt x="2860" y="884"/>
                </a:lnTo>
                <a:lnTo>
                  <a:pt x="2858" y="888"/>
                </a:lnTo>
                <a:lnTo>
                  <a:pt x="2856" y="896"/>
                </a:lnTo>
                <a:lnTo>
                  <a:pt x="2856" y="912"/>
                </a:lnTo>
                <a:lnTo>
                  <a:pt x="2860" y="924"/>
                </a:lnTo>
                <a:lnTo>
                  <a:pt x="2868" y="938"/>
                </a:lnTo>
                <a:lnTo>
                  <a:pt x="2882" y="956"/>
                </a:lnTo>
                <a:lnTo>
                  <a:pt x="2888" y="968"/>
                </a:lnTo>
                <a:lnTo>
                  <a:pt x="2896" y="982"/>
                </a:lnTo>
                <a:lnTo>
                  <a:pt x="2906" y="1012"/>
                </a:lnTo>
                <a:lnTo>
                  <a:pt x="2912" y="1042"/>
                </a:lnTo>
                <a:lnTo>
                  <a:pt x="2918" y="1066"/>
                </a:lnTo>
                <a:lnTo>
                  <a:pt x="2922" y="1074"/>
                </a:lnTo>
                <a:lnTo>
                  <a:pt x="2924" y="1078"/>
                </a:lnTo>
                <a:lnTo>
                  <a:pt x="2928" y="1078"/>
                </a:lnTo>
                <a:lnTo>
                  <a:pt x="2934" y="1076"/>
                </a:lnTo>
                <a:lnTo>
                  <a:pt x="2946" y="1070"/>
                </a:lnTo>
                <a:lnTo>
                  <a:pt x="2952" y="1068"/>
                </a:lnTo>
                <a:lnTo>
                  <a:pt x="2960" y="1066"/>
                </a:lnTo>
                <a:lnTo>
                  <a:pt x="2966" y="1068"/>
                </a:lnTo>
                <a:lnTo>
                  <a:pt x="2970" y="1070"/>
                </a:lnTo>
                <a:lnTo>
                  <a:pt x="2972" y="1074"/>
                </a:lnTo>
                <a:lnTo>
                  <a:pt x="2972" y="1078"/>
                </a:lnTo>
                <a:lnTo>
                  <a:pt x="2972" y="1094"/>
                </a:lnTo>
                <a:lnTo>
                  <a:pt x="2974" y="1102"/>
                </a:lnTo>
                <a:lnTo>
                  <a:pt x="2978" y="1112"/>
                </a:lnTo>
                <a:lnTo>
                  <a:pt x="2984" y="1120"/>
                </a:lnTo>
                <a:lnTo>
                  <a:pt x="2990" y="1122"/>
                </a:lnTo>
                <a:lnTo>
                  <a:pt x="2996" y="1120"/>
                </a:lnTo>
                <a:lnTo>
                  <a:pt x="3000" y="1116"/>
                </a:lnTo>
                <a:lnTo>
                  <a:pt x="3002" y="1110"/>
                </a:lnTo>
                <a:lnTo>
                  <a:pt x="3006" y="1104"/>
                </a:lnTo>
                <a:lnTo>
                  <a:pt x="3008" y="1094"/>
                </a:lnTo>
                <a:lnTo>
                  <a:pt x="3006" y="1084"/>
                </a:lnTo>
                <a:lnTo>
                  <a:pt x="3002" y="1070"/>
                </a:lnTo>
                <a:lnTo>
                  <a:pt x="2994" y="1058"/>
                </a:lnTo>
                <a:lnTo>
                  <a:pt x="2988" y="1050"/>
                </a:lnTo>
                <a:lnTo>
                  <a:pt x="2980" y="1044"/>
                </a:lnTo>
                <a:lnTo>
                  <a:pt x="2974" y="1042"/>
                </a:lnTo>
                <a:lnTo>
                  <a:pt x="2972" y="1040"/>
                </a:lnTo>
                <a:lnTo>
                  <a:pt x="2970" y="1036"/>
                </a:lnTo>
                <a:lnTo>
                  <a:pt x="2972" y="1034"/>
                </a:lnTo>
                <a:lnTo>
                  <a:pt x="2976" y="1030"/>
                </a:lnTo>
                <a:lnTo>
                  <a:pt x="2978" y="1024"/>
                </a:lnTo>
                <a:lnTo>
                  <a:pt x="2980" y="1020"/>
                </a:lnTo>
                <a:lnTo>
                  <a:pt x="2980" y="1008"/>
                </a:lnTo>
                <a:lnTo>
                  <a:pt x="2978" y="996"/>
                </a:lnTo>
                <a:lnTo>
                  <a:pt x="2978" y="984"/>
                </a:lnTo>
                <a:lnTo>
                  <a:pt x="2978" y="970"/>
                </a:lnTo>
                <a:lnTo>
                  <a:pt x="2980" y="960"/>
                </a:lnTo>
                <a:lnTo>
                  <a:pt x="2982" y="950"/>
                </a:lnTo>
                <a:lnTo>
                  <a:pt x="2988" y="944"/>
                </a:lnTo>
                <a:lnTo>
                  <a:pt x="3012" y="918"/>
                </a:lnTo>
                <a:lnTo>
                  <a:pt x="3044" y="882"/>
                </a:lnTo>
                <a:lnTo>
                  <a:pt x="3058" y="870"/>
                </a:lnTo>
                <a:lnTo>
                  <a:pt x="3064" y="866"/>
                </a:lnTo>
                <a:lnTo>
                  <a:pt x="3072" y="862"/>
                </a:lnTo>
                <a:lnTo>
                  <a:pt x="3086" y="860"/>
                </a:lnTo>
                <a:lnTo>
                  <a:pt x="3104" y="860"/>
                </a:lnTo>
                <a:lnTo>
                  <a:pt x="3116" y="862"/>
                </a:lnTo>
                <a:lnTo>
                  <a:pt x="3118" y="864"/>
                </a:lnTo>
                <a:lnTo>
                  <a:pt x="3118" y="872"/>
                </a:lnTo>
                <a:lnTo>
                  <a:pt x="3120" y="878"/>
                </a:lnTo>
                <a:lnTo>
                  <a:pt x="3124" y="884"/>
                </a:lnTo>
                <a:lnTo>
                  <a:pt x="3134" y="900"/>
                </a:lnTo>
                <a:lnTo>
                  <a:pt x="3140" y="920"/>
                </a:lnTo>
                <a:lnTo>
                  <a:pt x="3148" y="938"/>
                </a:lnTo>
                <a:lnTo>
                  <a:pt x="3154" y="946"/>
                </a:lnTo>
                <a:lnTo>
                  <a:pt x="3160" y="954"/>
                </a:lnTo>
                <a:lnTo>
                  <a:pt x="3164" y="960"/>
                </a:lnTo>
                <a:lnTo>
                  <a:pt x="3170" y="962"/>
                </a:lnTo>
                <a:lnTo>
                  <a:pt x="3172" y="960"/>
                </a:lnTo>
                <a:lnTo>
                  <a:pt x="3176" y="958"/>
                </a:lnTo>
                <a:lnTo>
                  <a:pt x="3182" y="950"/>
                </a:lnTo>
                <a:lnTo>
                  <a:pt x="3186" y="946"/>
                </a:lnTo>
                <a:lnTo>
                  <a:pt x="3192" y="944"/>
                </a:lnTo>
                <a:lnTo>
                  <a:pt x="3196" y="942"/>
                </a:lnTo>
                <a:lnTo>
                  <a:pt x="3198" y="944"/>
                </a:lnTo>
                <a:lnTo>
                  <a:pt x="3200" y="954"/>
                </a:lnTo>
                <a:lnTo>
                  <a:pt x="3202" y="968"/>
                </a:lnTo>
                <a:lnTo>
                  <a:pt x="3204" y="976"/>
                </a:lnTo>
                <a:lnTo>
                  <a:pt x="3206" y="984"/>
                </a:lnTo>
                <a:lnTo>
                  <a:pt x="3210" y="992"/>
                </a:lnTo>
                <a:lnTo>
                  <a:pt x="3210" y="1000"/>
                </a:lnTo>
                <a:lnTo>
                  <a:pt x="3212" y="1018"/>
                </a:lnTo>
                <a:lnTo>
                  <a:pt x="3210" y="1050"/>
                </a:lnTo>
                <a:lnTo>
                  <a:pt x="3210" y="1056"/>
                </a:lnTo>
                <a:lnTo>
                  <a:pt x="3214" y="1064"/>
                </a:lnTo>
                <a:lnTo>
                  <a:pt x="3222" y="1078"/>
                </a:lnTo>
                <a:lnTo>
                  <a:pt x="3244" y="1104"/>
                </a:lnTo>
                <a:lnTo>
                  <a:pt x="3252" y="1114"/>
                </a:lnTo>
                <a:lnTo>
                  <a:pt x="3254" y="1124"/>
                </a:lnTo>
                <a:lnTo>
                  <a:pt x="3250" y="1130"/>
                </a:lnTo>
                <a:lnTo>
                  <a:pt x="3244" y="1136"/>
                </a:lnTo>
                <a:lnTo>
                  <a:pt x="3242" y="1136"/>
                </a:lnTo>
                <a:lnTo>
                  <a:pt x="3238" y="1136"/>
                </a:lnTo>
                <a:lnTo>
                  <a:pt x="3228" y="1128"/>
                </a:lnTo>
                <a:lnTo>
                  <a:pt x="3206" y="1106"/>
                </a:lnTo>
                <a:lnTo>
                  <a:pt x="3200" y="1102"/>
                </a:lnTo>
                <a:lnTo>
                  <a:pt x="3196" y="1098"/>
                </a:lnTo>
                <a:lnTo>
                  <a:pt x="3190" y="1098"/>
                </a:lnTo>
                <a:lnTo>
                  <a:pt x="3186" y="1100"/>
                </a:lnTo>
                <a:lnTo>
                  <a:pt x="3182" y="1102"/>
                </a:lnTo>
                <a:lnTo>
                  <a:pt x="3182" y="1106"/>
                </a:lnTo>
                <a:lnTo>
                  <a:pt x="3182" y="1110"/>
                </a:lnTo>
                <a:lnTo>
                  <a:pt x="3186" y="1116"/>
                </a:lnTo>
                <a:lnTo>
                  <a:pt x="3196" y="1128"/>
                </a:lnTo>
                <a:lnTo>
                  <a:pt x="3204" y="1146"/>
                </a:lnTo>
                <a:lnTo>
                  <a:pt x="3222" y="1186"/>
                </a:lnTo>
                <a:lnTo>
                  <a:pt x="3238" y="1208"/>
                </a:lnTo>
                <a:lnTo>
                  <a:pt x="3254" y="1232"/>
                </a:lnTo>
                <a:lnTo>
                  <a:pt x="3292" y="1278"/>
                </a:lnTo>
                <a:lnTo>
                  <a:pt x="3302" y="1290"/>
                </a:lnTo>
                <a:lnTo>
                  <a:pt x="3316" y="1298"/>
                </a:lnTo>
                <a:lnTo>
                  <a:pt x="3332" y="1306"/>
                </a:lnTo>
                <a:lnTo>
                  <a:pt x="3350" y="1312"/>
                </a:lnTo>
                <a:lnTo>
                  <a:pt x="3368" y="1316"/>
                </a:lnTo>
                <a:lnTo>
                  <a:pt x="3384" y="1320"/>
                </a:lnTo>
                <a:lnTo>
                  <a:pt x="3412" y="1322"/>
                </a:lnTo>
                <a:lnTo>
                  <a:pt x="3422" y="1324"/>
                </a:lnTo>
                <a:lnTo>
                  <a:pt x="3436" y="1326"/>
                </a:lnTo>
                <a:lnTo>
                  <a:pt x="3466" y="1334"/>
                </a:lnTo>
                <a:lnTo>
                  <a:pt x="3494" y="1344"/>
                </a:lnTo>
                <a:lnTo>
                  <a:pt x="3520" y="1350"/>
                </a:lnTo>
                <a:close/>
                <a:moveTo>
                  <a:pt x="2350" y="696"/>
                </a:moveTo>
                <a:lnTo>
                  <a:pt x="2350" y="696"/>
                </a:lnTo>
                <a:lnTo>
                  <a:pt x="2344" y="710"/>
                </a:lnTo>
                <a:lnTo>
                  <a:pt x="2338" y="720"/>
                </a:lnTo>
                <a:lnTo>
                  <a:pt x="2334" y="724"/>
                </a:lnTo>
                <a:lnTo>
                  <a:pt x="2330" y="726"/>
                </a:lnTo>
                <a:lnTo>
                  <a:pt x="2326" y="726"/>
                </a:lnTo>
                <a:lnTo>
                  <a:pt x="2320" y="724"/>
                </a:lnTo>
                <a:lnTo>
                  <a:pt x="2304" y="722"/>
                </a:lnTo>
                <a:lnTo>
                  <a:pt x="2278" y="720"/>
                </a:lnTo>
                <a:lnTo>
                  <a:pt x="2252" y="718"/>
                </a:lnTo>
                <a:lnTo>
                  <a:pt x="2230" y="712"/>
                </a:lnTo>
                <a:lnTo>
                  <a:pt x="2210" y="706"/>
                </a:lnTo>
                <a:lnTo>
                  <a:pt x="2188" y="700"/>
                </a:lnTo>
                <a:lnTo>
                  <a:pt x="2178" y="698"/>
                </a:lnTo>
                <a:lnTo>
                  <a:pt x="2170" y="700"/>
                </a:lnTo>
                <a:lnTo>
                  <a:pt x="2164" y="702"/>
                </a:lnTo>
                <a:lnTo>
                  <a:pt x="2160" y="708"/>
                </a:lnTo>
                <a:lnTo>
                  <a:pt x="2160" y="714"/>
                </a:lnTo>
                <a:lnTo>
                  <a:pt x="2160" y="720"/>
                </a:lnTo>
                <a:lnTo>
                  <a:pt x="2162" y="730"/>
                </a:lnTo>
                <a:lnTo>
                  <a:pt x="2160" y="732"/>
                </a:lnTo>
                <a:lnTo>
                  <a:pt x="2156" y="732"/>
                </a:lnTo>
                <a:lnTo>
                  <a:pt x="2136" y="726"/>
                </a:lnTo>
                <a:lnTo>
                  <a:pt x="2104" y="714"/>
                </a:lnTo>
                <a:lnTo>
                  <a:pt x="2076" y="702"/>
                </a:lnTo>
                <a:lnTo>
                  <a:pt x="2054" y="690"/>
                </a:lnTo>
                <a:lnTo>
                  <a:pt x="2046" y="684"/>
                </a:lnTo>
                <a:lnTo>
                  <a:pt x="2042" y="680"/>
                </a:lnTo>
                <a:lnTo>
                  <a:pt x="2042" y="674"/>
                </a:lnTo>
                <a:lnTo>
                  <a:pt x="2042" y="666"/>
                </a:lnTo>
                <a:lnTo>
                  <a:pt x="2046" y="648"/>
                </a:lnTo>
                <a:lnTo>
                  <a:pt x="2046" y="642"/>
                </a:lnTo>
                <a:lnTo>
                  <a:pt x="2044" y="634"/>
                </a:lnTo>
                <a:lnTo>
                  <a:pt x="2038" y="630"/>
                </a:lnTo>
                <a:lnTo>
                  <a:pt x="2030" y="628"/>
                </a:lnTo>
                <a:lnTo>
                  <a:pt x="1980" y="630"/>
                </a:lnTo>
                <a:lnTo>
                  <a:pt x="1958" y="632"/>
                </a:lnTo>
                <a:lnTo>
                  <a:pt x="1950" y="634"/>
                </a:lnTo>
                <a:lnTo>
                  <a:pt x="1944" y="638"/>
                </a:lnTo>
                <a:lnTo>
                  <a:pt x="1928" y="646"/>
                </a:lnTo>
                <a:lnTo>
                  <a:pt x="1904" y="654"/>
                </a:lnTo>
                <a:lnTo>
                  <a:pt x="1880" y="660"/>
                </a:lnTo>
                <a:lnTo>
                  <a:pt x="1868" y="662"/>
                </a:lnTo>
                <a:lnTo>
                  <a:pt x="1860" y="660"/>
                </a:lnTo>
                <a:lnTo>
                  <a:pt x="1848" y="656"/>
                </a:lnTo>
                <a:lnTo>
                  <a:pt x="1840" y="652"/>
                </a:lnTo>
                <a:lnTo>
                  <a:pt x="1838" y="650"/>
                </a:lnTo>
                <a:lnTo>
                  <a:pt x="1838" y="646"/>
                </a:lnTo>
                <a:lnTo>
                  <a:pt x="1842" y="642"/>
                </a:lnTo>
                <a:lnTo>
                  <a:pt x="1850" y="638"/>
                </a:lnTo>
                <a:lnTo>
                  <a:pt x="1860" y="636"/>
                </a:lnTo>
                <a:lnTo>
                  <a:pt x="1870" y="632"/>
                </a:lnTo>
                <a:lnTo>
                  <a:pt x="1890" y="630"/>
                </a:lnTo>
                <a:lnTo>
                  <a:pt x="1898" y="628"/>
                </a:lnTo>
                <a:lnTo>
                  <a:pt x="1904" y="626"/>
                </a:lnTo>
                <a:lnTo>
                  <a:pt x="1908" y="622"/>
                </a:lnTo>
                <a:lnTo>
                  <a:pt x="1912" y="616"/>
                </a:lnTo>
                <a:lnTo>
                  <a:pt x="1912" y="612"/>
                </a:lnTo>
                <a:lnTo>
                  <a:pt x="1910" y="606"/>
                </a:lnTo>
                <a:lnTo>
                  <a:pt x="1904" y="598"/>
                </a:lnTo>
                <a:lnTo>
                  <a:pt x="1902" y="594"/>
                </a:lnTo>
                <a:lnTo>
                  <a:pt x="1904" y="592"/>
                </a:lnTo>
                <a:lnTo>
                  <a:pt x="1908" y="586"/>
                </a:lnTo>
                <a:lnTo>
                  <a:pt x="1914" y="582"/>
                </a:lnTo>
                <a:lnTo>
                  <a:pt x="1924" y="576"/>
                </a:lnTo>
                <a:lnTo>
                  <a:pt x="1930" y="570"/>
                </a:lnTo>
                <a:lnTo>
                  <a:pt x="1936" y="560"/>
                </a:lnTo>
                <a:lnTo>
                  <a:pt x="1940" y="552"/>
                </a:lnTo>
                <a:lnTo>
                  <a:pt x="1944" y="548"/>
                </a:lnTo>
                <a:lnTo>
                  <a:pt x="1950" y="544"/>
                </a:lnTo>
                <a:lnTo>
                  <a:pt x="1966" y="540"/>
                </a:lnTo>
                <a:lnTo>
                  <a:pt x="1980" y="538"/>
                </a:lnTo>
                <a:lnTo>
                  <a:pt x="1996" y="536"/>
                </a:lnTo>
                <a:lnTo>
                  <a:pt x="2008" y="532"/>
                </a:lnTo>
                <a:lnTo>
                  <a:pt x="2012" y="530"/>
                </a:lnTo>
                <a:lnTo>
                  <a:pt x="2014" y="528"/>
                </a:lnTo>
                <a:lnTo>
                  <a:pt x="2030" y="538"/>
                </a:lnTo>
                <a:lnTo>
                  <a:pt x="2038" y="544"/>
                </a:lnTo>
                <a:lnTo>
                  <a:pt x="2048" y="550"/>
                </a:lnTo>
                <a:lnTo>
                  <a:pt x="2064" y="566"/>
                </a:lnTo>
                <a:lnTo>
                  <a:pt x="2076" y="578"/>
                </a:lnTo>
                <a:lnTo>
                  <a:pt x="2082" y="582"/>
                </a:lnTo>
                <a:lnTo>
                  <a:pt x="2086" y="584"/>
                </a:lnTo>
                <a:lnTo>
                  <a:pt x="2096" y="586"/>
                </a:lnTo>
                <a:lnTo>
                  <a:pt x="2102" y="590"/>
                </a:lnTo>
                <a:lnTo>
                  <a:pt x="2104" y="596"/>
                </a:lnTo>
                <a:lnTo>
                  <a:pt x="2102" y="600"/>
                </a:lnTo>
                <a:lnTo>
                  <a:pt x="2100" y="602"/>
                </a:lnTo>
                <a:lnTo>
                  <a:pt x="2092" y="606"/>
                </a:lnTo>
                <a:lnTo>
                  <a:pt x="2086" y="610"/>
                </a:lnTo>
                <a:lnTo>
                  <a:pt x="2074" y="614"/>
                </a:lnTo>
                <a:lnTo>
                  <a:pt x="2070" y="616"/>
                </a:lnTo>
                <a:lnTo>
                  <a:pt x="2068" y="620"/>
                </a:lnTo>
                <a:lnTo>
                  <a:pt x="2068" y="626"/>
                </a:lnTo>
                <a:lnTo>
                  <a:pt x="2070" y="628"/>
                </a:lnTo>
                <a:lnTo>
                  <a:pt x="2074" y="632"/>
                </a:lnTo>
                <a:lnTo>
                  <a:pt x="2082" y="640"/>
                </a:lnTo>
                <a:lnTo>
                  <a:pt x="2088" y="646"/>
                </a:lnTo>
                <a:lnTo>
                  <a:pt x="2092" y="646"/>
                </a:lnTo>
                <a:lnTo>
                  <a:pt x="2094" y="646"/>
                </a:lnTo>
                <a:lnTo>
                  <a:pt x="2098" y="640"/>
                </a:lnTo>
                <a:lnTo>
                  <a:pt x="2100" y="634"/>
                </a:lnTo>
                <a:lnTo>
                  <a:pt x="2102" y="628"/>
                </a:lnTo>
                <a:lnTo>
                  <a:pt x="2106" y="626"/>
                </a:lnTo>
                <a:lnTo>
                  <a:pt x="2110" y="624"/>
                </a:lnTo>
                <a:lnTo>
                  <a:pt x="2122" y="620"/>
                </a:lnTo>
                <a:lnTo>
                  <a:pt x="2130" y="614"/>
                </a:lnTo>
                <a:lnTo>
                  <a:pt x="2134" y="612"/>
                </a:lnTo>
                <a:lnTo>
                  <a:pt x="2136" y="608"/>
                </a:lnTo>
                <a:lnTo>
                  <a:pt x="2136" y="606"/>
                </a:lnTo>
                <a:lnTo>
                  <a:pt x="2134" y="602"/>
                </a:lnTo>
                <a:lnTo>
                  <a:pt x="2128" y="594"/>
                </a:lnTo>
                <a:lnTo>
                  <a:pt x="2126" y="588"/>
                </a:lnTo>
                <a:lnTo>
                  <a:pt x="2126" y="586"/>
                </a:lnTo>
                <a:lnTo>
                  <a:pt x="2128" y="584"/>
                </a:lnTo>
                <a:lnTo>
                  <a:pt x="2134" y="586"/>
                </a:lnTo>
                <a:lnTo>
                  <a:pt x="2144" y="590"/>
                </a:lnTo>
                <a:lnTo>
                  <a:pt x="2150" y="588"/>
                </a:lnTo>
                <a:lnTo>
                  <a:pt x="2150" y="586"/>
                </a:lnTo>
                <a:lnTo>
                  <a:pt x="2150" y="584"/>
                </a:lnTo>
                <a:lnTo>
                  <a:pt x="2148" y="580"/>
                </a:lnTo>
                <a:lnTo>
                  <a:pt x="2144" y="574"/>
                </a:lnTo>
                <a:lnTo>
                  <a:pt x="2134" y="566"/>
                </a:lnTo>
                <a:lnTo>
                  <a:pt x="2126" y="560"/>
                </a:lnTo>
                <a:lnTo>
                  <a:pt x="2106" y="546"/>
                </a:lnTo>
                <a:lnTo>
                  <a:pt x="2092" y="538"/>
                </a:lnTo>
                <a:lnTo>
                  <a:pt x="2078" y="530"/>
                </a:lnTo>
                <a:lnTo>
                  <a:pt x="2070" y="522"/>
                </a:lnTo>
                <a:lnTo>
                  <a:pt x="2068" y="520"/>
                </a:lnTo>
                <a:lnTo>
                  <a:pt x="2066" y="516"/>
                </a:lnTo>
                <a:lnTo>
                  <a:pt x="2064" y="508"/>
                </a:lnTo>
                <a:lnTo>
                  <a:pt x="2062" y="498"/>
                </a:lnTo>
                <a:lnTo>
                  <a:pt x="2062" y="496"/>
                </a:lnTo>
                <a:lnTo>
                  <a:pt x="2064" y="494"/>
                </a:lnTo>
                <a:lnTo>
                  <a:pt x="2068" y="492"/>
                </a:lnTo>
                <a:lnTo>
                  <a:pt x="2074" y="494"/>
                </a:lnTo>
                <a:lnTo>
                  <a:pt x="2094" y="504"/>
                </a:lnTo>
                <a:lnTo>
                  <a:pt x="2122" y="520"/>
                </a:lnTo>
                <a:lnTo>
                  <a:pt x="2146" y="536"/>
                </a:lnTo>
                <a:lnTo>
                  <a:pt x="2152" y="544"/>
                </a:lnTo>
                <a:lnTo>
                  <a:pt x="2156" y="550"/>
                </a:lnTo>
                <a:lnTo>
                  <a:pt x="2158" y="562"/>
                </a:lnTo>
                <a:lnTo>
                  <a:pt x="2162" y="574"/>
                </a:lnTo>
                <a:lnTo>
                  <a:pt x="2164" y="582"/>
                </a:lnTo>
                <a:lnTo>
                  <a:pt x="2164" y="588"/>
                </a:lnTo>
                <a:lnTo>
                  <a:pt x="2162" y="594"/>
                </a:lnTo>
                <a:lnTo>
                  <a:pt x="2158" y="598"/>
                </a:lnTo>
                <a:lnTo>
                  <a:pt x="2154" y="602"/>
                </a:lnTo>
                <a:lnTo>
                  <a:pt x="2154" y="606"/>
                </a:lnTo>
                <a:lnTo>
                  <a:pt x="2156" y="608"/>
                </a:lnTo>
                <a:lnTo>
                  <a:pt x="2160" y="612"/>
                </a:lnTo>
                <a:lnTo>
                  <a:pt x="2170" y="616"/>
                </a:lnTo>
                <a:lnTo>
                  <a:pt x="2180" y="620"/>
                </a:lnTo>
                <a:lnTo>
                  <a:pt x="2182" y="626"/>
                </a:lnTo>
                <a:lnTo>
                  <a:pt x="2186" y="634"/>
                </a:lnTo>
                <a:lnTo>
                  <a:pt x="2188" y="638"/>
                </a:lnTo>
                <a:lnTo>
                  <a:pt x="2190" y="642"/>
                </a:lnTo>
                <a:lnTo>
                  <a:pt x="2196" y="642"/>
                </a:lnTo>
                <a:lnTo>
                  <a:pt x="2202" y="642"/>
                </a:lnTo>
                <a:lnTo>
                  <a:pt x="2214" y="640"/>
                </a:lnTo>
                <a:lnTo>
                  <a:pt x="2222" y="638"/>
                </a:lnTo>
                <a:lnTo>
                  <a:pt x="2226" y="636"/>
                </a:lnTo>
                <a:lnTo>
                  <a:pt x="2226" y="632"/>
                </a:lnTo>
                <a:lnTo>
                  <a:pt x="2226" y="628"/>
                </a:lnTo>
                <a:lnTo>
                  <a:pt x="2222" y="622"/>
                </a:lnTo>
                <a:lnTo>
                  <a:pt x="2214" y="610"/>
                </a:lnTo>
                <a:lnTo>
                  <a:pt x="2208" y="600"/>
                </a:lnTo>
                <a:lnTo>
                  <a:pt x="2206" y="596"/>
                </a:lnTo>
                <a:lnTo>
                  <a:pt x="2206" y="594"/>
                </a:lnTo>
                <a:lnTo>
                  <a:pt x="2208" y="590"/>
                </a:lnTo>
                <a:lnTo>
                  <a:pt x="2212" y="588"/>
                </a:lnTo>
                <a:lnTo>
                  <a:pt x="2224" y="584"/>
                </a:lnTo>
                <a:lnTo>
                  <a:pt x="2230" y="582"/>
                </a:lnTo>
                <a:lnTo>
                  <a:pt x="2232" y="584"/>
                </a:lnTo>
                <a:lnTo>
                  <a:pt x="2234" y="586"/>
                </a:lnTo>
                <a:lnTo>
                  <a:pt x="2238" y="602"/>
                </a:lnTo>
                <a:lnTo>
                  <a:pt x="2240" y="620"/>
                </a:lnTo>
                <a:lnTo>
                  <a:pt x="2242" y="626"/>
                </a:lnTo>
                <a:lnTo>
                  <a:pt x="2244" y="632"/>
                </a:lnTo>
                <a:lnTo>
                  <a:pt x="2248" y="636"/>
                </a:lnTo>
                <a:lnTo>
                  <a:pt x="2254" y="640"/>
                </a:lnTo>
                <a:lnTo>
                  <a:pt x="2264" y="642"/>
                </a:lnTo>
                <a:lnTo>
                  <a:pt x="2276" y="642"/>
                </a:lnTo>
                <a:lnTo>
                  <a:pt x="2304" y="642"/>
                </a:lnTo>
                <a:lnTo>
                  <a:pt x="2326" y="640"/>
                </a:lnTo>
                <a:lnTo>
                  <a:pt x="2342" y="638"/>
                </a:lnTo>
                <a:lnTo>
                  <a:pt x="2346" y="640"/>
                </a:lnTo>
                <a:lnTo>
                  <a:pt x="2350" y="644"/>
                </a:lnTo>
                <a:lnTo>
                  <a:pt x="2354" y="654"/>
                </a:lnTo>
                <a:lnTo>
                  <a:pt x="2356" y="666"/>
                </a:lnTo>
                <a:lnTo>
                  <a:pt x="2356" y="680"/>
                </a:lnTo>
                <a:lnTo>
                  <a:pt x="2354" y="688"/>
                </a:lnTo>
                <a:lnTo>
                  <a:pt x="2350" y="696"/>
                </a:lnTo>
                <a:close/>
                <a:moveTo>
                  <a:pt x="2416" y="570"/>
                </a:moveTo>
                <a:lnTo>
                  <a:pt x="2416" y="570"/>
                </a:lnTo>
                <a:lnTo>
                  <a:pt x="2368" y="564"/>
                </a:lnTo>
                <a:lnTo>
                  <a:pt x="2342" y="560"/>
                </a:lnTo>
                <a:lnTo>
                  <a:pt x="2322" y="560"/>
                </a:lnTo>
                <a:lnTo>
                  <a:pt x="2298" y="562"/>
                </a:lnTo>
                <a:lnTo>
                  <a:pt x="2292" y="562"/>
                </a:lnTo>
                <a:lnTo>
                  <a:pt x="2274" y="562"/>
                </a:lnTo>
                <a:lnTo>
                  <a:pt x="2256" y="562"/>
                </a:lnTo>
                <a:lnTo>
                  <a:pt x="2250" y="560"/>
                </a:lnTo>
                <a:lnTo>
                  <a:pt x="2246" y="558"/>
                </a:lnTo>
                <a:lnTo>
                  <a:pt x="2246" y="552"/>
                </a:lnTo>
                <a:lnTo>
                  <a:pt x="2252" y="542"/>
                </a:lnTo>
                <a:lnTo>
                  <a:pt x="2258" y="532"/>
                </a:lnTo>
                <a:lnTo>
                  <a:pt x="2262" y="520"/>
                </a:lnTo>
                <a:lnTo>
                  <a:pt x="2268" y="500"/>
                </a:lnTo>
                <a:lnTo>
                  <a:pt x="2270" y="492"/>
                </a:lnTo>
                <a:lnTo>
                  <a:pt x="2274" y="488"/>
                </a:lnTo>
                <a:lnTo>
                  <a:pt x="2278" y="486"/>
                </a:lnTo>
                <a:lnTo>
                  <a:pt x="2286" y="488"/>
                </a:lnTo>
                <a:lnTo>
                  <a:pt x="2296" y="492"/>
                </a:lnTo>
                <a:lnTo>
                  <a:pt x="2304" y="498"/>
                </a:lnTo>
                <a:lnTo>
                  <a:pt x="2314" y="512"/>
                </a:lnTo>
                <a:lnTo>
                  <a:pt x="2318" y="518"/>
                </a:lnTo>
                <a:lnTo>
                  <a:pt x="2322" y="520"/>
                </a:lnTo>
                <a:lnTo>
                  <a:pt x="2326" y="518"/>
                </a:lnTo>
                <a:lnTo>
                  <a:pt x="2332" y="512"/>
                </a:lnTo>
                <a:lnTo>
                  <a:pt x="2346" y="494"/>
                </a:lnTo>
                <a:lnTo>
                  <a:pt x="2358" y="480"/>
                </a:lnTo>
                <a:lnTo>
                  <a:pt x="2362" y="476"/>
                </a:lnTo>
                <a:lnTo>
                  <a:pt x="2366" y="474"/>
                </a:lnTo>
                <a:lnTo>
                  <a:pt x="2370" y="476"/>
                </a:lnTo>
                <a:lnTo>
                  <a:pt x="2372" y="480"/>
                </a:lnTo>
                <a:lnTo>
                  <a:pt x="2374" y="488"/>
                </a:lnTo>
                <a:lnTo>
                  <a:pt x="2372" y="494"/>
                </a:lnTo>
                <a:lnTo>
                  <a:pt x="2368" y="506"/>
                </a:lnTo>
                <a:lnTo>
                  <a:pt x="2366" y="512"/>
                </a:lnTo>
                <a:lnTo>
                  <a:pt x="2368" y="518"/>
                </a:lnTo>
                <a:lnTo>
                  <a:pt x="2374" y="524"/>
                </a:lnTo>
                <a:lnTo>
                  <a:pt x="2384" y="530"/>
                </a:lnTo>
                <a:lnTo>
                  <a:pt x="2398" y="536"/>
                </a:lnTo>
                <a:lnTo>
                  <a:pt x="2408" y="542"/>
                </a:lnTo>
                <a:lnTo>
                  <a:pt x="2418" y="550"/>
                </a:lnTo>
                <a:lnTo>
                  <a:pt x="2424" y="556"/>
                </a:lnTo>
                <a:lnTo>
                  <a:pt x="2428" y="562"/>
                </a:lnTo>
                <a:lnTo>
                  <a:pt x="2428" y="566"/>
                </a:lnTo>
                <a:lnTo>
                  <a:pt x="2424" y="570"/>
                </a:lnTo>
                <a:lnTo>
                  <a:pt x="2416" y="570"/>
                </a:lnTo>
                <a:close/>
                <a:moveTo>
                  <a:pt x="2578" y="632"/>
                </a:moveTo>
                <a:lnTo>
                  <a:pt x="2578" y="632"/>
                </a:lnTo>
                <a:lnTo>
                  <a:pt x="2558" y="630"/>
                </a:lnTo>
                <a:lnTo>
                  <a:pt x="2540" y="628"/>
                </a:lnTo>
                <a:lnTo>
                  <a:pt x="2534" y="626"/>
                </a:lnTo>
                <a:lnTo>
                  <a:pt x="2528" y="622"/>
                </a:lnTo>
                <a:lnTo>
                  <a:pt x="2524" y="618"/>
                </a:lnTo>
                <a:lnTo>
                  <a:pt x="2522" y="614"/>
                </a:lnTo>
                <a:lnTo>
                  <a:pt x="2522" y="582"/>
                </a:lnTo>
                <a:lnTo>
                  <a:pt x="2512" y="562"/>
                </a:lnTo>
                <a:lnTo>
                  <a:pt x="2502" y="548"/>
                </a:lnTo>
                <a:lnTo>
                  <a:pt x="2496" y="536"/>
                </a:lnTo>
                <a:lnTo>
                  <a:pt x="2494" y="528"/>
                </a:lnTo>
                <a:lnTo>
                  <a:pt x="2492" y="520"/>
                </a:lnTo>
                <a:lnTo>
                  <a:pt x="2492" y="512"/>
                </a:lnTo>
                <a:lnTo>
                  <a:pt x="2494" y="506"/>
                </a:lnTo>
                <a:lnTo>
                  <a:pt x="2498" y="498"/>
                </a:lnTo>
                <a:lnTo>
                  <a:pt x="2502" y="492"/>
                </a:lnTo>
                <a:lnTo>
                  <a:pt x="2508" y="488"/>
                </a:lnTo>
                <a:lnTo>
                  <a:pt x="2516" y="484"/>
                </a:lnTo>
                <a:lnTo>
                  <a:pt x="2524" y="482"/>
                </a:lnTo>
                <a:lnTo>
                  <a:pt x="2532" y="480"/>
                </a:lnTo>
                <a:lnTo>
                  <a:pt x="2550" y="480"/>
                </a:lnTo>
                <a:lnTo>
                  <a:pt x="2560" y="482"/>
                </a:lnTo>
                <a:lnTo>
                  <a:pt x="2562" y="484"/>
                </a:lnTo>
                <a:lnTo>
                  <a:pt x="2562" y="488"/>
                </a:lnTo>
                <a:lnTo>
                  <a:pt x="2552" y="500"/>
                </a:lnTo>
                <a:lnTo>
                  <a:pt x="2538" y="516"/>
                </a:lnTo>
                <a:lnTo>
                  <a:pt x="2534" y="520"/>
                </a:lnTo>
                <a:lnTo>
                  <a:pt x="2530" y="526"/>
                </a:lnTo>
                <a:lnTo>
                  <a:pt x="2528" y="534"/>
                </a:lnTo>
                <a:lnTo>
                  <a:pt x="2528" y="540"/>
                </a:lnTo>
                <a:lnTo>
                  <a:pt x="2534" y="550"/>
                </a:lnTo>
                <a:lnTo>
                  <a:pt x="2542" y="562"/>
                </a:lnTo>
                <a:lnTo>
                  <a:pt x="2562" y="590"/>
                </a:lnTo>
                <a:lnTo>
                  <a:pt x="2580" y="612"/>
                </a:lnTo>
                <a:lnTo>
                  <a:pt x="2584" y="620"/>
                </a:lnTo>
                <a:lnTo>
                  <a:pt x="2586" y="626"/>
                </a:lnTo>
                <a:lnTo>
                  <a:pt x="2586" y="628"/>
                </a:lnTo>
                <a:lnTo>
                  <a:pt x="2584" y="630"/>
                </a:lnTo>
                <a:lnTo>
                  <a:pt x="2578" y="632"/>
                </a:lnTo>
                <a:close/>
                <a:moveTo>
                  <a:pt x="3492" y="860"/>
                </a:moveTo>
                <a:lnTo>
                  <a:pt x="3492" y="860"/>
                </a:lnTo>
                <a:lnTo>
                  <a:pt x="3494" y="860"/>
                </a:lnTo>
                <a:lnTo>
                  <a:pt x="3496" y="858"/>
                </a:lnTo>
                <a:lnTo>
                  <a:pt x="3500" y="854"/>
                </a:lnTo>
                <a:lnTo>
                  <a:pt x="3502" y="846"/>
                </a:lnTo>
                <a:lnTo>
                  <a:pt x="3502" y="836"/>
                </a:lnTo>
                <a:lnTo>
                  <a:pt x="3502" y="828"/>
                </a:lnTo>
                <a:lnTo>
                  <a:pt x="3498" y="820"/>
                </a:lnTo>
                <a:lnTo>
                  <a:pt x="3492" y="816"/>
                </a:lnTo>
                <a:lnTo>
                  <a:pt x="3490" y="816"/>
                </a:lnTo>
                <a:lnTo>
                  <a:pt x="3484" y="816"/>
                </a:lnTo>
                <a:lnTo>
                  <a:pt x="3478" y="820"/>
                </a:lnTo>
                <a:lnTo>
                  <a:pt x="3474" y="826"/>
                </a:lnTo>
                <a:lnTo>
                  <a:pt x="3472" y="832"/>
                </a:lnTo>
                <a:lnTo>
                  <a:pt x="3474" y="838"/>
                </a:lnTo>
                <a:lnTo>
                  <a:pt x="3476" y="846"/>
                </a:lnTo>
                <a:lnTo>
                  <a:pt x="3482" y="852"/>
                </a:lnTo>
                <a:lnTo>
                  <a:pt x="3486" y="856"/>
                </a:lnTo>
                <a:lnTo>
                  <a:pt x="3492" y="860"/>
                </a:lnTo>
                <a:close/>
                <a:moveTo>
                  <a:pt x="3526" y="1020"/>
                </a:moveTo>
                <a:lnTo>
                  <a:pt x="3526" y="1020"/>
                </a:lnTo>
                <a:lnTo>
                  <a:pt x="3534" y="1026"/>
                </a:lnTo>
                <a:lnTo>
                  <a:pt x="3538" y="1036"/>
                </a:lnTo>
                <a:lnTo>
                  <a:pt x="3538" y="1048"/>
                </a:lnTo>
                <a:lnTo>
                  <a:pt x="3538" y="1062"/>
                </a:lnTo>
                <a:lnTo>
                  <a:pt x="3536" y="1068"/>
                </a:lnTo>
                <a:lnTo>
                  <a:pt x="3534" y="1074"/>
                </a:lnTo>
                <a:lnTo>
                  <a:pt x="3530" y="1080"/>
                </a:lnTo>
                <a:lnTo>
                  <a:pt x="3530" y="1084"/>
                </a:lnTo>
                <a:lnTo>
                  <a:pt x="3534" y="1086"/>
                </a:lnTo>
                <a:lnTo>
                  <a:pt x="3550" y="1094"/>
                </a:lnTo>
                <a:lnTo>
                  <a:pt x="3574" y="1104"/>
                </a:lnTo>
                <a:lnTo>
                  <a:pt x="3584" y="1108"/>
                </a:lnTo>
                <a:lnTo>
                  <a:pt x="3596" y="1112"/>
                </a:lnTo>
                <a:lnTo>
                  <a:pt x="3604" y="1112"/>
                </a:lnTo>
                <a:lnTo>
                  <a:pt x="3606" y="1110"/>
                </a:lnTo>
                <a:lnTo>
                  <a:pt x="3608" y="1108"/>
                </a:lnTo>
                <a:lnTo>
                  <a:pt x="3610" y="1106"/>
                </a:lnTo>
                <a:lnTo>
                  <a:pt x="3612" y="1102"/>
                </a:lnTo>
                <a:lnTo>
                  <a:pt x="3610" y="1088"/>
                </a:lnTo>
                <a:lnTo>
                  <a:pt x="3604" y="1062"/>
                </a:lnTo>
                <a:lnTo>
                  <a:pt x="3600" y="1044"/>
                </a:lnTo>
                <a:lnTo>
                  <a:pt x="3598" y="1038"/>
                </a:lnTo>
                <a:lnTo>
                  <a:pt x="3592" y="1028"/>
                </a:lnTo>
                <a:lnTo>
                  <a:pt x="3574" y="1008"/>
                </a:lnTo>
                <a:lnTo>
                  <a:pt x="3562" y="1000"/>
                </a:lnTo>
                <a:lnTo>
                  <a:pt x="3554" y="994"/>
                </a:lnTo>
                <a:lnTo>
                  <a:pt x="3542" y="988"/>
                </a:lnTo>
                <a:lnTo>
                  <a:pt x="3540" y="986"/>
                </a:lnTo>
                <a:lnTo>
                  <a:pt x="3538" y="984"/>
                </a:lnTo>
                <a:lnTo>
                  <a:pt x="3534" y="970"/>
                </a:lnTo>
                <a:lnTo>
                  <a:pt x="3530" y="948"/>
                </a:lnTo>
                <a:lnTo>
                  <a:pt x="3524" y="926"/>
                </a:lnTo>
                <a:lnTo>
                  <a:pt x="3520" y="916"/>
                </a:lnTo>
                <a:lnTo>
                  <a:pt x="3516" y="912"/>
                </a:lnTo>
                <a:lnTo>
                  <a:pt x="3514" y="910"/>
                </a:lnTo>
                <a:lnTo>
                  <a:pt x="3512" y="910"/>
                </a:lnTo>
                <a:lnTo>
                  <a:pt x="3508" y="914"/>
                </a:lnTo>
                <a:lnTo>
                  <a:pt x="3500" y="926"/>
                </a:lnTo>
                <a:lnTo>
                  <a:pt x="3494" y="936"/>
                </a:lnTo>
                <a:lnTo>
                  <a:pt x="3494" y="942"/>
                </a:lnTo>
                <a:lnTo>
                  <a:pt x="3494" y="948"/>
                </a:lnTo>
                <a:lnTo>
                  <a:pt x="3496" y="956"/>
                </a:lnTo>
                <a:lnTo>
                  <a:pt x="3500" y="966"/>
                </a:lnTo>
                <a:lnTo>
                  <a:pt x="3508" y="984"/>
                </a:lnTo>
                <a:lnTo>
                  <a:pt x="3514" y="1000"/>
                </a:lnTo>
                <a:lnTo>
                  <a:pt x="3520" y="1012"/>
                </a:lnTo>
                <a:lnTo>
                  <a:pt x="3522" y="1016"/>
                </a:lnTo>
                <a:lnTo>
                  <a:pt x="3526" y="1020"/>
                </a:lnTo>
                <a:close/>
                <a:moveTo>
                  <a:pt x="3454" y="1086"/>
                </a:moveTo>
                <a:lnTo>
                  <a:pt x="3454" y="1086"/>
                </a:lnTo>
                <a:lnTo>
                  <a:pt x="3432" y="1116"/>
                </a:lnTo>
                <a:lnTo>
                  <a:pt x="3418" y="1134"/>
                </a:lnTo>
                <a:lnTo>
                  <a:pt x="3406" y="1146"/>
                </a:lnTo>
                <a:lnTo>
                  <a:pt x="3400" y="1148"/>
                </a:lnTo>
                <a:lnTo>
                  <a:pt x="3392" y="1150"/>
                </a:lnTo>
                <a:lnTo>
                  <a:pt x="3380" y="1150"/>
                </a:lnTo>
                <a:lnTo>
                  <a:pt x="3374" y="1152"/>
                </a:lnTo>
                <a:lnTo>
                  <a:pt x="3368" y="1154"/>
                </a:lnTo>
                <a:lnTo>
                  <a:pt x="3366" y="1160"/>
                </a:lnTo>
                <a:lnTo>
                  <a:pt x="3366" y="1168"/>
                </a:lnTo>
                <a:lnTo>
                  <a:pt x="3372" y="1224"/>
                </a:lnTo>
                <a:lnTo>
                  <a:pt x="3374" y="1238"/>
                </a:lnTo>
                <a:lnTo>
                  <a:pt x="3376" y="1242"/>
                </a:lnTo>
                <a:lnTo>
                  <a:pt x="3378" y="1246"/>
                </a:lnTo>
                <a:lnTo>
                  <a:pt x="3382" y="1250"/>
                </a:lnTo>
                <a:lnTo>
                  <a:pt x="3388" y="1252"/>
                </a:lnTo>
                <a:lnTo>
                  <a:pt x="3396" y="1254"/>
                </a:lnTo>
                <a:lnTo>
                  <a:pt x="3406" y="1254"/>
                </a:lnTo>
                <a:lnTo>
                  <a:pt x="3424" y="1256"/>
                </a:lnTo>
                <a:lnTo>
                  <a:pt x="3438" y="1260"/>
                </a:lnTo>
                <a:lnTo>
                  <a:pt x="3448" y="1262"/>
                </a:lnTo>
                <a:lnTo>
                  <a:pt x="3456" y="1260"/>
                </a:lnTo>
                <a:lnTo>
                  <a:pt x="3460" y="1258"/>
                </a:lnTo>
                <a:lnTo>
                  <a:pt x="3462" y="1256"/>
                </a:lnTo>
                <a:lnTo>
                  <a:pt x="3466" y="1246"/>
                </a:lnTo>
                <a:lnTo>
                  <a:pt x="3470" y="1232"/>
                </a:lnTo>
                <a:lnTo>
                  <a:pt x="3476" y="1216"/>
                </a:lnTo>
                <a:lnTo>
                  <a:pt x="3480" y="1210"/>
                </a:lnTo>
                <a:lnTo>
                  <a:pt x="3484" y="1204"/>
                </a:lnTo>
                <a:lnTo>
                  <a:pt x="3494" y="1198"/>
                </a:lnTo>
                <a:lnTo>
                  <a:pt x="3498" y="1196"/>
                </a:lnTo>
                <a:lnTo>
                  <a:pt x="3500" y="1192"/>
                </a:lnTo>
                <a:lnTo>
                  <a:pt x="3500" y="1188"/>
                </a:lnTo>
                <a:lnTo>
                  <a:pt x="3498" y="1182"/>
                </a:lnTo>
                <a:lnTo>
                  <a:pt x="3492" y="1168"/>
                </a:lnTo>
                <a:lnTo>
                  <a:pt x="3490" y="1152"/>
                </a:lnTo>
                <a:lnTo>
                  <a:pt x="3492" y="1144"/>
                </a:lnTo>
                <a:lnTo>
                  <a:pt x="3494" y="1140"/>
                </a:lnTo>
                <a:lnTo>
                  <a:pt x="3496" y="1134"/>
                </a:lnTo>
                <a:lnTo>
                  <a:pt x="3494" y="1118"/>
                </a:lnTo>
                <a:lnTo>
                  <a:pt x="3492" y="1108"/>
                </a:lnTo>
                <a:lnTo>
                  <a:pt x="3488" y="1100"/>
                </a:lnTo>
                <a:lnTo>
                  <a:pt x="3482" y="1092"/>
                </a:lnTo>
                <a:lnTo>
                  <a:pt x="3478" y="1086"/>
                </a:lnTo>
                <a:lnTo>
                  <a:pt x="3472" y="1082"/>
                </a:lnTo>
                <a:lnTo>
                  <a:pt x="3466" y="1080"/>
                </a:lnTo>
                <a:lnTo>
                  <a:pt x="3460" y="1082"/>
                </a:lnTo>
                <a:lnTo>
                  <a:pt x="3454" y="1086"/>
                </a:lnTo>
                <a:close/>
                <a:moveTo>
                  <a:pt x="3854" y="1262"/>
                </a:moveTo>
                <a:lnTo>
                  <a:pt x="3854" y="1262"/>
                </a:lnTo>
                <a:lnTo>
                  <a:pt x="3844" y="1252"/>
                </a:lnTo>
                <a:lnTo>
                  <a:pt x="3832" y="1244"/>
                </a:lnTo>
                <a:lnTo>
                  <a:pt x="3810" y="1230"/>
                </a:lnTo>
                <a:lnTo>
                  <a:pt x="3788" y="1222"/>
                </a:lnTo>
                <a:lnTo>
                  <a:pt x="3778" y="1220"/>
                </a:lnTo>
                <a:lnTo>
                  <a:pt x="3770" y="1218"/>
                </a:lnTo>
                <a:lnTo>
                  <a:pt x="3764" y="1220"/>
                </a:lnTo>
                <a:lnTo>
                  <a:pt x="3758" y="1224"/>
                </a:lnTo>
                <a:lnTo>
                  <a:pt x="3746" y="1232"/>
                </a:lnTo>
                <a:lnTo>
                  <a:pt x="3738" y="1240"/>
                </a:lnTo>
                <a:lnTo>
                  <a:pt x="3732" y="1240"/>
                </a:lnTo>
                <a:lnTo>
                  <a:pt x="3728" y="1238"/>
                </a:lnTo>
                <a:lnTo>
                  <a:pt x="3718" y="1226"/>
                </a:lnTo>
                <a:lnTo>
                  <a:pt x="3704" y="1208"/>
                </a:lnTo>
                <a:lnTo>
                  <a:pt x="3696" y="1200"/>
                </a:lnTo>
                <a:lnTo>
                  <a:pt x="3690" y="1196"/>
                </a:lnTo>
                <a:lnTo>
                  <a:pt x="3682" y="1194"/>
                </a:lnTo>
                <a:lnTo>
                  <a:pt x="3678" y="1194"/>
                </a:lnTo>
                <a:lnTo>
                  <a:pt x="3676" y="1196"/>
                </a:lnTo>
                <a:lnTo>
                  <a:pt x="3672" y="1202"/>
                </a:lnTo>
                <a:lnTo>
                  <a:pt x="3670" y="1206"/>
                </a:lnTo>
                <a:lnTo>
                  <a:pt x="3668" y="1216"/>
                </a:lnTo>
                <a:lnTo>
                  <a:pt x="3668" y="1220"/>
                </a:lnTo>
                <a:lnTo>
                  <a:pt x="3668" y="1222"/>
                </a:lnTo>
                <a:lnTo>
                  <a:pt x="3664" y="1224"/>
                </a:lnTo>
                <a:lnTo>
                  <a:pt x="3658" y="1224"/>
                </a:lnTo>
                <a:lnTo>
                  <a:pt x="3652" y="1226"/>
                </a:lnTo>
                <a:lnTo>
                  <a:pt x="3648" y="1228"/>
                </a:lnTo>
                <a:lnTo>
                  <a:pt x="3640" y="1232"/>
                </a:lnTo>
                <a:lnTo>
                  <a:pt x="3636" y="1232"/>
                </a:lnTo>
                <a:lnTo>
                  <a:pt x="3634" y="1230"/>
                </a:lnTo>
                <a:lnTo>
                  <a:pt x="3632" y="1226"/>
                </a:lnTo>
                <a:lnTo>
                  <a:pt x="3630" y="1216"/>
                </a:lnTo>
                <a:lnTo>
                  <a:pt x="3628" y="1206"/>
                </a:lnTo>
                <a:lnTo>
                  <a:pt x="3626" y="1198"/>
                </a:lnTo>
                <a:lnTo>
                  <a:pt x="3622" y="1190"/>
                </a:lnTo>
                <a:lnTo>
                  <a:pt x="3620" y="1186"/>
                </a:lnTo>
                <a:lnTo>
                  <a:pt x="3616" y="1184"/>
                </a:lnTo>
                <a:lnTo>
                  <a:pt x="3612" y="1184"/>
                </a:lnTo>
                <a:lnTo>
                  <a:pt x="3610" y="1188"/>
                </a:lnTo>
                <a:lnTo>
                  <a:pt x="3608" y="1194"/>
                </a:lnTo>
                <a:lnTo>
                  <a:pt x="3606" y="1210"/>
                </a:lnTo>
                <a:lnTo>
                  <a:pt x="3602" y="1220"/>
                </a:lnTo>
                <a:lnTo>
                  <a:pt x="3600" y="1222"/>
                </a:lnTo>
                <a:lnTo>
                  <a:pt x="3598" y="1222"/>
                </a:lnTo>
                <a:lnTo>
                  <a:pt x="3596" y="1220"/>
                </a:lnTo>
                <a:lnTo>
                  <a:pt x="3592" y="1216"/>
                </a:lnTo>
                <a:lnTo>
                  <a:pt x="3586" y="1206"/>
                </a:lnTo>
                <a:lnTo>
                  <a:pt x="3582" y="1204"/>
                </a:lnTo>
                <a:lnTo>
                  <a:pt x="3578" y="1200"/>
                </a:lnTo>
                <a:lnTo>
                  <a:pt x="3578" y="1192"/>
                </a:lnTo>
                <a:lnTo>
                  <a:pt x="3576" y="1186"/>
                </a:lnTo>
                <a:lnTo>
                  <a:pt x="3572" y="1180"/>
                </a:lnTo>
                <a:lnTo>
                  <a:pt x="3564" y="1174"/>
                </a:lnTo>
                <a:lnTo>
                  <a:pt x="3556" y="1170"/>
                </a:lnTo>
                <a:lnTo>
                  <a:pt x="3548" y="1168"/>
                </a:lnTo>
                <a:lnTo>
                  <a:pt x="3540" y="1168"/>
                </a:lnTo>
                <a:lnTo>
                  <a:pt x="3532" y="1170"/>
                </a:lnTo>
                <a:lnTo>
                  <a:pt x="3524" y="1176"/>
                </a:lnTo>
                <a:lnTo>
                  <a:pt x="3518" y="1182"/>
                </a:lnTo>
                <a:lnTo>
                  <a:pt x="3514" y="1190"/>
                </a:lnTo>
                <a:lnTo>
                  <a:pt x="3510" y="1200"/>
                </a:lnTo>
                <a:lnTo>
                  <a:pt x="3508" y="1216"/>
                </a:lnTo>
                <a:lnTo>
                  <a:pt x="3504" y="1236"/>
                </a:lnTo>
                <a:lnTo>
                  <a:pt x="3502" y="1258"/>
                </a:lnTo>
                <a:lnTo>
                  <a:pt x="3502" y="1266"/>
                </a:lnTo>
                <a:lnTo>
                  <a:pt x="3504" y="1272"/>
                </a:lnTo>
                <a:lnTo>
                  <a:pt x="3508" y="1274"/>
                </a:lnTo>
                <a:lnTo>
                  <a:pt x="3516" y="1272"/>
                </a:lnTo>
                <a:lnTo>
                  <a:pt x="3528" y="1266"/>
                </a:lnTo>
                <a:lnTo>
                  <a:pt x="3536" y="1264"/>
                </a:lnTo>
                <a:lnTo>
                  <a:pt x="3542" y="1264"/>
                </a:lnTo>
                <a:lnTo>
                  <a:pt x="3550" y="1256"/>
                </a:lnTo>
                <a:lnTo>
                  <a:pt x="3556" y="1248"/>
                </a:lnTo>
                <a:lnTo>
                  <a:pt x="3566" y="1242"/>
                </a:lnTo>
                <a:lnTo>
                  <a:pt x="3576" y="1240"/>
                </a:lnTo>
                <a:lnTo>
                  <a:pt x="3588" y="1244"/>
                </a:lnTo>
                <a:lnTo>
                  <a:pt x="3596" y="1248"/>
                </a:lnTo>
                <a:lnTo>
                  <a:pt x="3602" y="1250"/>
                </a:lnTo>
                <a:lnTo>
                  <a:pt x="3610" y="1250"/>
                </a:lnTo>
                <a:lnTo>
                  <a:pt x="3626" y="1248"/>
                </a:lnTo>
                <a:lnTo>
                  <a:pt x="3646" y="1246"/>
                </a:lnTo>
                <a:lnTo>
                  <a:pt x="3664" y="1246"/>
                </a:lnTo>
                <a:lnTo>
                  <a:pt x="3678" y="1250"/>
                </a:lnTo>
                <a:lnTo>
                  <a:pt x="3692" y="1256"/>
                </a:lnTo>
                <a:lnTo>
                  <a:pt x="3702" y="1260"/>
                </a:lnTo>
                <a:lnTo>
                  <a:pt x="3712" y="1264"/>
                </a:lnTo>
                <a:lnTo>
                  <a:pt x="3732" y="1266"/>
                </a:lnTo>
                <a:lnTo>
                  <a:pt x="3748" y="1268"/>
                </a:lnTo>
                <a:lnTo>
                  <a:pt x="3754" y="1272"/>
                </a:lnTo>
                <a:lnTo>
                  <a:pt x="3756" y="1276"/>
                </a:lnTo>
                <a:lnTo>
                  <a:pt x="3754" y="1280"/>
                </a:lnTo>
                <a:lnTo>
                  <a:pt x="3750" y="1284"/>
                </a:lnTo>
                <a:lnTo>
                  <a:pt x="3740" y="1294"/>
                </a:lnTo>
                <a:lnTo>
                  <a:pt x="3736" y="1298"/>
                </a:lnTo>
                <a:lnTo>
                  <a:pt x="3738" y="1302"/>
                </a:lnTo>
                <a:lnTo>
                  <a:pt x="3742" y="1306"/>
                </a:lnTo>
                <a:lnTo>
                  <a:pt x="3756" y="1312"/>
                </a:lnTo>
                <a:lnTo>
                  <a:pt x="3770" y="1318"/>
                </a:lnTo>
                <a:lnTo>
                  <a:pt x="3782" y="1324"/>
                </a:lnTo>
                <a:lnTo>
                  <a:pt x="3800" y="1336"/>
                </a:lnTo>
                <a:lnTo>
                  <a:pt x="3806" y="1342"/>
                </a:lnTo>
                <a:lnTo>
                  <a:pt x="3812" y="1344"/>
                </a:lnTo>
                <a:lnTo>
                  <a:pt x="3816" y="1344"/>
                </a:lnTo>
                <a:lnTo>
                  <a:pt x="3822" y="1340"/>
                </a:lnTo>
                <a:lnTo>
                  <a:pt x="3832" y="1328"/>
                </a:lnTo>
                <a:lnTo>
                  <a:pt x="3844" y="1318"/>
                </a:lnTo>
                <a:lnTo>
                  <a:pt x="3850" y="1316"/>
                </a:lnTo>
                <a:lnTo>
                  <a:pt x="3856" y="1314"/>
                </a:lnTo>
                <a:lnTo>
                  <a:pt x="3862" y="1316"/>
                </a:lnTo>
                <a:lnTo>
                  <a:pt x="3868" y="1320"/>
                </a:lnTo>
                <a:lnTo>
                  <a:pt x="3882" y="1334"/>
                </a:lnTo>
                <a:lnTo>
                  <a:pt x="3902" y="1350"/>
                </a:lnTo>
                <a:lnTo>
                  <a:pt x="3912" y="1356"/>
                </a:lnTo>
                <a:lnTo>
                  <a:pt x="3920" y="1360"/>
                </a:lnTo>
                <a:lnTo>
                  <a:pt x="3922" y="1360"/>
                </a:lnTo>
                <a:lnTo>
                  <a:pt x="3922" y="1358"/>
                </a:lnTo>
                <a:lnTo>
                  <a:pt x="3922" y="1354"/>
                </a:lnTo>
                <a:lnTo>
                  <a:pt x="3918" y="1344"/>
                </a:lnTo>
                <a:lnTo>
                  <a:pt x="3918" y="1336"/>
                </a:lnTo>
                <a:lnTo>
                  <a:pt x="3916" y="1328"/>
                </a:lnTo>
                <a:lnTo>
                  <a:pt x="3918" y="1320"/>
                </a:lnTo>
                <a:lnTo>
                  <a:pt x="3922" y="1312"/>
                </a:lnTo>
                <a:lnTo>
                  <a:pt x="3926" y="1302"/>
                </a:lnTo>
                <a:lnTo>
                  <a:pt x="3934" y="1294"/>
                </a:lnTo>
                <a:lnTo>
                  <a:pt x="3944" y="1286"/>
                </a:lnTo>
                <a:lnTo>
                  <a:pt x="3954" y="1276"/>
                </a:lnTo>
                <a:lnTo>
                  <a:pt x="3960" y="1270"/>
                </a:lnTo>
                <a:lnTo>
                  <a:pt x="3964" y="1262"/>
                </a:lnTo>
                <a:lnTo>
                  <a:pt x="3966" y="1258"/>
                </a:lnTo>
                <a:lnTo>
                  <a:pt x="3964" y="1254"/>
                </a:lnTo>
                <a:lnTo>
                  <a:pt x="3962" y="1252"/>
                </a:lnTo>
                <a:lnTo>
                  <a:pt x="3958" y="1250"/>
                </a:lnTo>
                <a:lnTo>
                  <a:pt x="3954" y="1250"/>
                </a:lnTo>
                <a:lnTo>
                  <a:pt x="3950" y="1250"/>
                </a:lnTo>
                <a:lnTo>
                  <a:pt x="3946" y="1252"/>
                </a:lnTo>
                <a:lnTo>
                  <a:pt x="3938" y="1258"/>
                </a:lnTo>
                <a:lnTo>
                  <a:pt x="3928" y="1266"/>
                </a:lnTo>
                <a:lnTo>
                  <a:pt x="3920" y="1268"/>
                </a:lnTo>
                <a:lnTo>
                  <a:pt x="3910" y="1270"/>
                </a:lnTo>
                <a:lnTo>
                  <a:pt x="3892" y="1274"/>
                </a:lnTo>
                <a:lnTo>
                  <a:pt x="3880" y="1278"/>
                </a:lnTo>
                <a:lnTo>
                  <a:pt x="3874" y="1278"/>
                </a:lnTo>
                <a:lnTo>
                  <a:pt x="3868" y="1276"/>
                </a:lnTo>
                <a:lnTo>
                  <a:pt x="3862" y="1270"/>
                </a:lnTo>
                <a:lnTo>
                  <a:pt x="3854" y="1262"/>
                </a:lnTo>
                <a:close/>
                <a:moveTo>
                  <a:pt x="3868" y="1506"/>
                </a:moveTo>
                <a:lnTo>
                  <a:pt x="3868" y="1506"/>
                </a:lnTo>
                <a:lnTo>
                  <a:pt x="3858" y="1476"/>
                </a:lnTo>
                <a:lnTo>
                  <a:pt x="3850" y="1448"/>
                </a:lnTo>
                <a:lnTo>
                  <a:pt x="3846" y="1426"/>
                </a:lnTo>
                <a:lnTo>
                  <a:pt x="3840" y="1410"/>
                </a:lnTo>
                <a:lnTo>
                  <a:pt x="3836" y="1396"/>
                </a:lnTo>
                <a:lnTo>
                  <a:pt x="3832" y="1382"/>
                </a:lnTo>
                <a:lnTo>
                  <a:pt x="3830" y="1376"/>
                </a:lnTo>
                <a:lnTo>
                  <a:pt x="3826" y="1372"/>
                </a:lnTo>
                <a:lnTo>
                  <a:pt x="3820" y="1370"/>
                </a:lnTo>
                <a:lnTo>
                  <a:pt x="3810" y="1368"/>
                </a:lnTo>
                <a:lnTo>
                  <a:pt x="3804" y="1370"/>
                </a:lnTo>
                <a:lnTo>
                  <a:pt x="3800" y="1376"/>
                </a:lnTo>
                <a:lnTo>
                  <a:pt x="3790" y="1400"/>
                </a:lnTo>
                <a:lnTo>
                  <a:pt x="3786" y="1410"/>
                </a:lnTo>
                <a:lnTo>
                  <a:pt x="3786" y="1422"/>
                </a:lnTo>
                <a:lnTo>
                  <a:pt x="3784" y="1444"/>
                </a:lnTo>
                <a:lnTo>
                  <a:pt x="3782" y="1454"/>
                </a:lnTo>
                <a:lnTo>
                  <a:pt x="3780" y="1460"/>
                </a:lnTo>
                <a:lnTo>
                  <a:pt x="3774" y="1464"/>
                </a:lnTo>
                <a:lnTo>
                  <a:pt x="3766" y="1464"/>
                </a:lnTo>
                <a:lnTo>
                  <a:pt x="3750" y="1460"/>
                </a:lnTo>
                <a:lnTo>
                  <a:pt x="3744" y="1456"/>
                </a:lnTo>
                <a:lnTo>
                  <a:pt x="3738" y="1452"/>
                </a:lnTo>
                <a:lnTo>
                  <a:pt x="3734" y="1446"/>
                </a:lnTo>
                <a:lnTo>
                  <a:pt x="3730" y="1440"/>
                </a:lnTo>
                <a:lnTo>
                  <a:pt x="3726" y="1424"/>
                </a:lnTo>
                <a:lnTo>
                  <a:pt x="3724" y="1414"/>
                </a:lnTo>
                <a:lnTo>
                  <a:pt x="3724" y="1406"/>
                </a:lnTo>
                <a:lnTo>
                  <a:pt x="3724" y="1390"/>
                </a:lnTo>
                <a:lnTo>
                  <a:pt x="3724" y="1384"/>
                </a:lnTo>
                <a:lnTo>
                  <a:pt x="3722" y="1380"/>
                </a:lnTo>
                <a:lnTo>
                  <a:pt x="3720" y="1376"/>
                </a:lnTo>
                <a:lnTo>
                  <a:pt x="3714" y="1376"/>
                </a:lnTo>
                <a:lnTo>
                  <a:pt x="3694" y="1374"/>
                </a:lnTo>
                <a:lnTo>
                  <a:pt x="3670" y="1372"/>
                </a:lnTo>
                <a:lnTo>
                  <a:pt x="3656" y="1372"/>
                </a:lnTo>
                <a:lnTo>
                  <a:pt x="3644" y="1374"/>
                </a:lnTo>
                <a:lnTo>
                  <a:pt x="3636" y="1378"/>
                </a:lnTo>
                <a:lnTo>
                  <a:pt x="3628" y="1384"/>
                </a:lnTo>
                <a:lnTo>
                  <a:pt x="3624" y="1390"/>
                </a:lnTo>
                <a:lnTo>
                  <a:pt x="3624" y="1396"/>
                </a:lnTo>
                <a:lnTo>
                  <a:pt x="3622" y="1406"/>
                </a:lnTo>
                <a:lnTo>
                  <a:pt x="3620" y="1408"/>
                </a:lnTo>
                <a:lnTo>
                  <a:pt x="3618" y="1410"/>
                </a:lnTo>
                <a:lnTo>
                  <a:pt x="3604" y="1412"/>
                </a:lnTo>
                <a:lnTo>
                  <a:pt x="3586" y="1412"/>
                </a:lnTo>
                <a:lnTo>
                  <a:pt x="3572" y="1414"/>
                </a:lnTo>
                <a:lnTo>
                  <a:pt x="3560" y="1420"/>
                </a:lnTo>
                <a:lnTo>
                  <a:pt x="3550" y="1430"/>
                </a:lnTo>
                <a:lnTo>
                  <a:pt x="3536" y="1450"/>
                </a:lnTo>
                <a:lnTo>
                  <a:pt x="3526" y="1462"/>
                </a:lnTo>
                <a:lnTo>
                  <a:pt x="3516" y="1474"/>
                </a:lnTo>
                <a:lnTo>
                  <a:pt x="3500" y="1486"/>
                </a:lnTo>
                <a:lnTo>
                  <a:pt x="3482" y="1496"/>
                </a:lnTo>
                <a:lnTo>
                  <a:pt x="3460" y="1502"/>
                </a:lnTo>
                <a:lnTo>
                  <a:pt x="3446" y="1506"/>
                </a:lnTo>
                <a:lnTo>
                  <a:pt x="3432" y="1506"/>
                </a:lnTo>
                <a:lnTo>
                  <a:pt x="3418" y="1508"/>
                </a:lnTo>
                <a:lnTo>
                  <a:pt x="3406" y="1510"/>
                </a:lnTo>
                <a:lnTo>
                  <a:pt x="3398" y="1512"/>
                </a:lnTo>
                <a:lnTo>
                  <a:pt x="3392" y="1516"/>
                </a:lnTo>
                <a:lnTo>
                  <a:pt x="3386" y="1520"/>
                </a:lnTo>
                <a:lnTo>
                  <a:pt x="3384" y="1526"/>
                </a:lnTo>
                <a:lnTo>
                  <a:pt x="3382" y="1532"/>
                </a:lnTo>
                <a:lnTo>
                  <a:pt x="3382" y="1538"/>
                </a:lnTo>
                <a:lnTo>
                  <a:pt x="3384" y="1552"/>
                </a:lnTo>
                <a:lnTo>
                  <a:pt x="3386" y="1566"/>
                </a:lnTo>
                <a:lnTo>
                  <a:pt x="3390" y="1584"/>
                </a:lnTo>
                <a:lnTo>
                  <a:pt x="3392" y="1600"/>
                </a:lnTo>
                <a:lnTo>
                  <a:pt x="3390" y="1618"/>
                </a:lnTo>
                <a:lnTo>
                  <a:pt x="3386" y="1634"/>
                </a:lnTo>
                <a:lnTo>
                  <a:pt x="3380" y="1646"/>
                </a:lnTo>
                <a:lnTo>
                  <a:pt x="3372" y="1658"/>
                </a:lnTo>
                <a:lnTo>
                  <a:pt x="3368" y="1670"/>
                </a:lnTo>
                <a:lnTo>
                  <a:pt x="3364" y="1678"/>
                </a:lnTo>
                <a:lnTo>
                  <a:pt x="3364" y="1686"/>
                </a:lnTo>
                <a:lnTo>
                  <a:pt x="3364" y="1690"/>
                </a:lnTo>
                <a:lnTo>
                  <a:pt x="3368" y="1694"/>
                </a:lnTo>
                <a:lnTo>
                  <a:pt x="3372" y="1700"/>
                </a:lnTo>
                <a:lnTo>
                  <a:pt x="3376" y="1706"/>
                </a:lnTo>
                <a:lnTo>
                  <a:pt x="3376" y="1718"/>
                </a:lnTo>
                <a:lnTo>
                  <a:pt x="3378" y="1722"/>
                </a:lnTo>
                <a:lnTo>
                  <a:pt x="3382" y="1724"/>
                </a:lnTo>
                <a:lnTo>
                  <a:pt x="3390" y="1724"/>
                </a:lnTo>
                <a:lnTo>
                  <a:pt x="3402" y="1720"/>
                </a:lnTo>
                <a:lnTo>
                  <a:pt x="3432" y="1712"/>
                </a:lnTo>
                <a:lnTo>
                  <a:pt x="3462" y="1706"/>
                </a:lnTo>
                <a:lnTo>
                  <a:pt x="3540" y="1694"/>
                </a:lnTo>
                <a:lnTo>
                  <a:pt x="3580" y="1688"/>
                </a:lnTo>
                <a:lnTo>
                  <a:pt x="3596" y="1686"/>
                </a:lnTo>
                <a:lnTo>
                  <a:pt x="3608" y="1688"/>
                </a:lnTo>
                <a:lnTo>
                  <a:pt x="3618" y="1690"/>
                </a:lnTo>
                <a:lnTo>
                  <a:pt x="3626" y="1694"/>
                </a:lnTo>
                <a:lnTo>
                  <a:pt x="3630" y="1700"/>
                </a:lnTo>
                <a:lnTo>
                  <a:pt x="3632" y="1710"/>
                </a:lnTo>
                <a:lnTo>
                  <a:pt x="3632" y="1726"/>
                </a:lnTo>
                <a:lnTo>
                  <a:pt x="3632" y="1728"/>
                </a:lnTo>
                <a:lnTo>
                  <a:pt x="3636" y="1726"/>
                </a:lnTo>
                <a:lnTo>
                  <a:pt x="3642" y="1724"/>
                </a:lnTo>
                <a:lnTo>
                  <a:pt x="3650" y="1726"/>
                </a:lnTo>
                <a:lnTo>
                  <a:pt x="3656" y="1730"/>
                </a:lnTo>
                <a:lnTo>
                  <a:pt x="3660" y="1736"/>
                </a:lnTo>
                <a:lnTo>
                  <a:pt x="3662" y="1742"/>
                </a:lnTo>
                <a:lnTo>
                  <a:pt x="3662" y="1752"/>
                </a:lnTo>
                <a:lnTo>
                  <a:pt x="3662" y="1760"/>
                </a:lnTo>
                <a:lnTo>
                  <a:pt x="3664" y="1766"/>
                </a:lnTo>
                <a:lnTo>
                  <a:pt x="3668" y="1772"/>
                </a:lnTo>
                <a:lnTo>
                  <a:pt x="3676" y="1776"/>
                </a:lnTo>
                <a:lnTo>
                  <a:pt x="3684" y="1778"/>
                </a:lnTo>
                <a:lnTo>
                  <a:pt x="3690" y="1780"/>
                </a:lnTo>
                <a:lnTo>
                  <a:pt x="3694" y="1784"/>
                </a:lnTo>
                <a:lnTo>
                  <a:pt x="3696" y="1788"/>
                </a:lnTo>
                <a:lnTo>
                  <a:pt x="3698" y="1792"/>
                </a:lnTo>
                <a:lnTo>
                  <a:pt x="3700" y="1796"/>
                </a:lnTo>
                <a:lnTo>
                  <a:pt x="3704" y="1798"/>
                </a:lnTo>
                <a:lnTo>
                  <a:pt x="3712" y="1800"/>
                </a:lnTo>
                <a:lnTo>
                  <a:pt x="3720" y="1800"/>
                </a:lnTo>
                <a:lnTo>
                  <a:pt x="3728" y="1804"/>
                </a:lnTo>
                <a:lnTo>
                  <a:pt x="3732" y="1808"/>
                </a:lnTo>
                <a:lnTo>
                  <a:pt x="3736" y="1812"/>
                </a:lnTo>
                <a:lnTo>
                  <a:pt x="3736" y="1818"/>
                </a:lnTo>
                <a:lnTo>
                  <a:pt x="3736" y="1822"/>
                </a:lnTo>
                <a:lnTo>
                  <a:pt x="3732" y="1824"/>
                </a:lnTo>
                <a:lnTo>
                  <a:pt x="3726" y="1826"/>
                </a:lnTo>
                <a:lnTo>
                  <a:pt x="3718" y="1828"/>
                </a:lnTo>
                <a:lnTo>
                  <a:pt x="3708" y="1832"/>
                </a:lnTo>
                <a:lnTo>
                  <a:pt x="3702" y="1840"/>
                </a:lnTo>
                <a:lnTo>
                  <a:pt x="3696" y="1846"/>
                </a:lnTo>
                <a:lnTo>
                  <a:pt x="3692" y="1852"/>
                </a:lnTo>
                <a:lnTo>
                  <a:pt x="3692" y="1856"/>
                </a:lnTo>
                <a:lnTo>
                  <a:pt x="3694" y="1858"/>
                </a:lnTo>
                <a:lnTo>
                  <a:pt x="3696" y="1858"/>
                </a:lnTo>
                <a:lnTo>
                  <a:pt x="3704" y="1854"/>
                </a:lnTo>
                <a:lnTo>
                  <a:pt x="3726" y="1844"/>
                </a:lnTo>
                <a:lnTo>
                  <a:pt x="3746" y="1836"/>
                </a:lnTo>
                <a:lnTo>
                  <a:pt x="3754" y="1832"/>
                </a:lnTo>
                <a:lnTo>
                  <a:pt x="3760" y="1826"/>
                </a:lnTo>
                <a:lnTo>
                  <a:pt x="3764" y="1820"/>
                </a:lnTo>
                <a:lnTo>
                  <a:pt x="3764" y="1812"/>
                </a:lnTo>
                <a:lnTo>
                  <a:pt x="3764" y="1798"/>
                </a:lnTo>
                <a:lnTo>
                  <a:pt x="3766" y="1794"/>
                </a:lnTo>
                <a:lnTo>
                  <a:pt x="3768" y="1788"/>
                </a:lnTo>
                <a:lnTo>
                  <a:pt x="3772" y="1784"/>
                </a:lnTo>
                <a:lnTo>
                  <a:pt x="3776" y="1776"/>
                </a:lnTo>
                <a:lnTo>
                  <a:pt x="3798" y="1760"/>
                </a:lnTo>
                <a:lnTo>
                  <a:pt x="3830" y="1732"/>
                </a:lnTo>
                <a:lnTo>
                  <a:pt x="3850" y="1714"/>
                </a:lnTo>
                <a:lnTo>
                  <a:pt x="3870" y="1694"/>
                </a:lnTo>
                <a:lnTo>
                  <a:pt x="3886" y="1674"/>
                </a:lnTo>
                <a:lnTo>
                  <a:pt x="3900" y="1652"/>
                </a:lnTo>
                <a:lnTo>
                  <a:pt x="3906" y="1640"/>
                </a:lnTo>
                <a:lnTo>
                  <a:pt x="3908" y="1630"/>
                </a:lnTo>
                <a:lnTo>
                  <a:pt x="3910" y="1618"/>
                </a:lnTo>
                <a:lnTo>
                  <a:pt x="3910" y="1608"/>
                </a:lnTo>
                <a:lnTo>
                  <a:pt x="3908" y="1590"/>
                </a:lnTo>
                <a:lnTo>
                  <a:pt x="3904" y="1576"/>
                </a:lnTo>
                <a:lnTo>
                  <a:pt x="3898" y="1564"/>
                </a:lnTo>
                <a:lnTo>
                  <a:pt x="3894" y="1554"/>
                </a:lnTo>
                <a:lnTo>
                  <a:pt x="3880" y="1532"/>
                </a:lnTo>
                <a:lnTo>
                  <a:pt x="3874" y="1522"/>
                </a:lnTo>
                <a:lnTo>
                  <a:pt x="3868" y="1506"/>
                </a:lnTo>
                <a:close/>
                <a:moveTo>
                  <a:pt x="4114" y="1734"/>
                </a:moveTo>
                <a:lnTo>
                  <a:pt x="4114" y="1734"/>
                </a:lnTo>
                <a:lnTo>
                  <a:pt x="4110" y="1732"/>
                </a:lnTo>
                <a:lnTo>
                  <a:pt x="4106" y="1732"/>
                </a:lnTo>
                <a:lnTo>
                  <a:pt x="4102" y="1734"/>
                </a:lnTo>
                <a:lnTo>
                  <a:pt x="4100" y="1736"/>
                </a:lnTo>
                <a:lnTo>
                  <a:pt x="4096" y="1750"/>
                </a:lnTo>
                <a:lnTo>
                  <a:pt x="4090" y="1768"/>
                </a:lnTo>
                <a:lnTo>
                  <a:pt x="4086" y="1778"/>
                </a:lnTo>
                <a:lnTo>
                  <a:pt x="4078" y="1786"/>
                </a:lnTo>
                <a:lnTo>
                  <a:pt x="4068" y="1792"/>
                </a:lnTo>
                <a:lnTo>
                  <a:pt x="4058" y="1798"/>
                </a:lnTo>
                <a:lnTo>
                  <a:pt x="4038" y="1808"/>
                </a:lnTo>
                <a:lnTo>
                  <a:pt x="4026" y="1812"/>
                </a:lnTo>
                <a:lnTo>
                  <a:pt x="4012" y="1826"/>
                </a:lnTo>
                <a:lnTo>
                  <a:pt x="4004" y="1836"/>
                </a:lnTo>
                <a:lnTo>
                  <a:pt x="3972" y="1852"/>
                </a:lnTo>
                <a:lnTo>
                  <a:pt x="3938" y="1870"/>
                </a:lnTo>
                <a:lnTo>
                  <a:pt x="3926" y="1878"/>
                </a:lnTo>
                <a:lnTo>
                  <a:pt x="3916" y="1886"/>
                </a:lnTo>
                <a:lnTo>
                  <a:pt x="3914" y="1888"/>
                </a:lnTo>
                <a:lnTo>
                  <a:pt x="3912" y="1892"/>
                </a:lnTo>
                <a:lnTo>
                  <a:pt x="3912" y="1896"/>
                </a:lnTo>
                <a:lnTo>
                  <a:pt x="3914" y="1900"/>
                </a:lnTo>
                <a:lnTo>
                  <a:pt x="3920" y="1906"/>
                </a:lnTo>
                <a:lnTo>
                  <a:pt x="3926" y="1908"/>
                </a:lnTo>
                <a:lnTo>
                  <a:pt x="3932" y="1910"/>
                </a:lnTo>
                <a:lnTo>
                  <a:pt x="3940" y="1908"/>
                </a:lnTo>
                <a:lnTo>
                  <a:pt x="3958" y="1900"/>
                </a:lnTo>
                <a:lnTo>
                  <a:pt x="3984" y="1886"/>
                </a:lnTo>
                <a:lnTo>
                  <a:pt x="3998" y="1878"/>
                </a:lnTo>
                <a:lnTo>
                  <a:pt x="4010" y="1870"/>
                </a:lnTo>
                <a:lnTo>
                  <a:pt x="4030" y="1854"/>
                </a:lnTo>
                <a:lnTo>
                  <a:pt x="4044" y="1838"/>
                </a:lnTo>
                <a:lnTo>
                  <a:pt x="4060" y="1824"/>
                </a:lnTo>
                <a:lnTo>
                  <a:pt x="4076" y="1816"/>
                </a:lnTo>
                <a:lnTo>
                  <a:pt x="4088" y="1810"/>
                </a:lnTo>
                <a:lnTo>
                  <a:pt x="4100" y="1802"/>
                </a:lnTo>
                <a:lnTo>
                  <a:pt x="4112" y="1792"/>
                </a:lnTo>
                <a:lnTo>
                  <a:pt x="4118" y="1784"/>
                </a:lnTo>
                <a:lnTo>
                  <a:pt x="4122" y="1776"/>
                </a:lnTo>
                <a:lnTo>
                  <a:pt x="4126" y="1768"/>
                </a:lnTo>
                <a:lnTo>
                  <a:pt x="4126" y="1758"/>
                </a:lnTo>
                <a:lnTo>
                  <a:pt x="4126" y="1750"/>
                </a:lnTo>
                <a:lnTo>
                  <a:pt x="4124" y="1744"/>
                </a:lnTo>
                <a:lnTo>
                  <a:pt x="4120" y="1738"/>
                </a:lnTo>
                <a:lnTo>
                  <a:pt x="4114" y="1734"/>
                </a:lnTo>
                <a:close/>
              </a:path>
            </a:pathLst>
          </a:custGeom>
          <a:solidFill>
            <a:srgbClr val="0070C0">
              <a:alpha val="12941"/>
            </a:srgbClr>
          </a:solidFill>
          <a:ln>
            <a:noFill/>
          </a:ln>
        </p:spPr>
        <p:txBody>
          <a:bodyPr lIns="96775" tIns="48388" rIns="96775" bIns="48388"/>
          <a:lstStyle/>
          <a:p>
            <a:pPr defTabSz="967740"/>
            <a:endParaRPr lang="zh-CN" altLang="en-US" sz="1900" kern="0">
              <a:solidFill>
                <a:sysClr val="windowText" lastClr="000000"/>
              </a:solidFill>
            </a:endParaRPr>
          </a:p>
        </p:txBody>
      </p:sp>
      <p:sp>
        <p:nvSpPr>
          <p:cNvPr id="115" name="Freeform 105"/>
          <p:cNvSpPr/>
          <p:nvPr/>
        </p:nvSpPr>
        <p:spPr bwMode="auto">
          <a:xfrm>
            <a:off x="4932040" y="3528645"/>
            <a:ext cx="918175" cy="985124"/>
          </a:xfrm>
          <a:custGeom>
            <a:avLst/>
            <a:gdLst>
              <a:gd name="T0" fmla="*/ 0 w 876"/>
              <a:gd name="T1" fmla="*/ 29138806 h 952"/>
              <a:gd name="T2" fmla="*/ 0 w 876"/>
              <a:gd name="T3" fmla="*/ 477871696 h 952"/>
              <a:gd name="T4" fmla="*/ 851127092 w 876"/>
              <a:gd name="T5" fmla="*/ 924662129 h 952"/>
              <a:gd name="T6" fmla="*/ 691784020 w 876"/>
              <a:gd name="T7" fmla="*/ 0 h 952"/>
              <a:gd name="T8" fmla="*/ 367267589 w 876"/>
              <a:gd name="T9" fmla="*/ 0 h 952"/>
              <a:gd name="T10" fmla="*/ 410017760 w 876"/>
              <a:gd name="T11" fmla="*/ 244763215 h 952"/>
              <a:gd name="T12" fmla="*/ 0 w 876"/>
              <a:gd name="T13" fmla="*/ 29138806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6775" tIns="48388" rIns="96775" bIns="48388"/>
          <a:lstStyle/>
          <a:p>
            <a:pPr defTabSz="967740"/>
            <a:endParaRPr lang="zh-CN" altLang="en-US" sz="1900" kern="0">
              <a:solidFill>
                <a:sysClr val="windowText" lastClr="000000"/>
              </a:solidFill>
            </a:endParaRPr>
          </a:p>
        </p:txBody>
      </p:sp>
      <p:sp>
        <p:nvSpPr>
          <p:cNvPr id="117" name="Freeform 107"/>
          <p:cNvSpPr/>
          <p:nvPr/>
        </p:nvSpPr>
        <p:spPr bwMode="auto">
          <a:xfrm>
            <a:off x="3861962" y="3528645"/>
            <a:ext cx="921550" cy="985124"/>
          </a:xfrm>
          <a:custGeom>
            <a:avLst/>
            <a:gdLst>
              <a:gd name="T0" fmla="*/ 878 w 878"/>
              <a:gd name="T1" fmla="*/ 30 h 952"/>
              <a:gd name="T2" fmla="*/ 456 w 878"/>
              <a:gd name="T3" fmla="*/ 252 h 952"/>
              <a:gd name="T4" fmla="*/ 498 w 878"/>
              <a:gd name="T5" fmla="*/ 0 h 952"/>
              <a:gd name="T6" fmla="*/ 164 w 878"/>
              <a:gd name="T7" fmla="*/ 0 h 952"/>
              <a:gd name="T8" fmla="*/ 0 w 878"/>
              <a:gd name="T9" fmla="*/ 952 h 952"/>
              <a:gd name="T10" fmla="*/ 878 w 878"/>
              <a:gd name="T11" fmla="*/ 492 h 952"/>
              <a:gd name="T12" fmla="*/ 878 w 878"/>
              <a:gd name="T13" fmla="*/ 30 h 952"/>
            </a:gdLst>
            <a:ahLst/>
            <a:cxnLst>
              <a:cxn ang="0">
                <a:pos x="T0" y="T1"/>
              </a:cxn>
              <a:cxn ang="0">
                <a:pos x="T2" y="T3"/>
              </a:cxn>
              <a:cxn ang="0">
                <a:pos x="T4" y="T5"/>
              </a:cxn>
              <a:cxn ang="0">
                <a:pos x="T6" y="T7"/>
              </a:cxn>
              <a:cxn ang="0">
                <a:pos x="T8" y="T9"/>
              </a:cxn>
              <a:cxn ang="0">
                <a:pos x="T10" y="T11"/>
              </a:cxn>
              <a:cxn ang="0">
                <a:pos x="T12" y="T13"/>
              </a:cxn>
            </a:cxnLst>
            <a:rect l="0" t="0" r="r" b="b"/>
            <a:pathLst>
              <a:path w="878" h="952">
                <a:moveTo>
                  <a:pt x="878" y="30"/>
                </a:moveTo>
                <a:lnTo>
                  <a:pt x="456" y="252"/>
                </a:lnTo>
                <a:lnTo>
                  <a:pt x="498" y="0"/>
                </a:lnTo>
                <a:lnTo>
                  <a:pt x="164" y="0"/>
                </a:lnTo>
                <a:lnTo>
                  <a:pt x="0" y="952"/>
                </a:lnTo>
                <a:lnTo>
                  <a:pt x="878" y="492"/>
                </a:lnTo>
                <a:lnTo>
                  <a:pt x="878"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6775" tIns="48388" rIns="96775" bIns="48388"/>
          <a:lstStyle/>
          <a:p>
            <a:pPr defTabSz="967740" fontAlgn="base">
              <a:spcBef>
                <a:spcPct val="0"/>
              </a:spcBef>
              <a:spcAft>
                <a:spcPct val="0"/>
              </a:spcAft>
              <a:defRPr/>
            </a:pPr>
            <a:endParaRPr lang="zh-CN" altLang="en-US" sz="1900">
              <a:solidFill>
                <a:prstClr val="black"/>
              </a:solidFill>
              <a:effectLst>
                <a:outerShdw blurRad="60007" dist="310007" dir="7680000" sy="30000" kx="1300200" algn="ctr" rotWithShape="0">
                  <a:prstClr val="black">
                    <a:alpha val="32000"/>
                  </a:prstClr>
                </a:outerShdw>
              </a:effectLst>
            </a:endParaRPr>
          </a:p>
        </p:txBody>
      </p:sp>
      <p:grpSp>
        <p:nvGrpSpPr>
          <p:cNvPr id="8" name="组合 7"/>
          <p:cNvGrpSpPr/>
          <p:nvPr/>
        </p:nvGrpSpPr>
        <p:grpSpPr>
          <a:xfrm>
            <a:off x="2797175" y="1250950"/>
            <a:ext cx="3824605" cy="2880360"/>
            <a:chOff x="2543774" y="1495055"/>
            <a:chExt cx="4560491" cy="3340417"/>
          </a:xfrm>
        </p:grpSpPr>
        <p:grpSp>
          <p:nvGrpSpPr>
            <p:cNvPr id="7" name="组合 6"/>
            <p:cNvGrpSpPr/>
            <p:nvPr/>
          </p:nvGrpSpPr>
          <p:grpSpPr>
            <a:xfrm>
              <a:off x="2543774" y="4255399"/>
              <a:ext cx="4560491" cy="580073"/>
              <a:chOff x="2543774" y="4255399"/>
              <a:chExt cx="4560491" cy="580073"/>
            </a:xfrm>
          </p:grpSpPr>
          <p:pic>
            <p:nvPicPr>
              <p:cNvPr id="112" name="Picture 19"/>
              <p:cNvPicPr>
                <a:picLocks noChangeAspect="1" noChangeArrowheads="1"/>
              </p:cNvPicPr>
              <p:nvPr/>
            </p:nvPicPr>
            <p:blipFill>
              <a:blip r:embed="rId1"/>
              <a:srcRect/>
              <a:stretch>
                <a:fillRect/>
              </a:stretch>
            </p:blipFill>
            <p:spPr bwMode="auto">
              <a:xfrm>
                <a:off x="4445947" y="4255399"/>
                <a:ext cx="2658318" cy="58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19"/>
              <p:cNvPicPr>
                <a:picLocks noChangeAspect="1" noChangeArrowheads="1"/>
              </p:cNvPicPr>
              <p:nvPr/>
            </p:nvPicPr>
            <p:blipFill>
              <a:blip r:embed="rId2"/>
              <a:srcRect/>
              <a:stretch>
                <a:fillRect/>
              </a:stretch>
            </p:blipFill>
            <p:spPr bwMode="auto">
              <a:xfrm>
                <a:off x="2543774" y="4257069"/>
                <a:ext cx="2656630" cy="576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4"/>
            <p:cNvGrpSpPr/>
            <p:nvPr/>
          </p:nvGrpSpPr>
          <p:grpSpPr>
            <a:xfrm>
              <a:off x="3249281" y="1495055"/>
              <a:ext cx="3213613" cy="3018713"/>
              <a:chOff x="3249281" y="1495055"/>
              <a:chExt cx="3213613" cy="3018713"/>
            </a:xfrm>
          </p:grpSpPr>
          <p:sp>
            <p:nvSpPr>
              <p:cNvPr id="114" name="Freeform 104"/>
              <p:cNvSpPr/>
              <p:nvPr/>
            </p:nvSpPr>
            <p:spPr bwMode="auto">
              <a:xfrm>
                <a:off x="4932039" y="3528644"/>
                <a:ext cx="918175" cy="985124"/>
              </a:xfrm>
              <a:custGeom>
                <a:avLst/>
                <a:gdLst>
                  <a:gd name="T0" fmla="*/ 0 w 876"/>
                  <a:gd name="T1" fmla="*/ 29138806 h 952"/>
                  <a:gd name="T2" fmla="*/ 0 w 876"/>
                  <a:gd name="T3" fmla="*/ 477871696 h 952"/>
                  <a:gd name="T4" fmla="*/ 851127092 w 876"/>
                  <a:gd name="T5" fmla="*/ 924662129 h 952"/>
                  <a:gd name="T6" fmla="*/ 691784020 w 876"/>
                  <a:gd name="T7" fmla="*/ 0 h 952"/>
                  <a:gd name="T8" fmla="*/ 367267589 w 876"/>
                  <a:gd name="T9" fmla="*/ 0 h 952"/>
                  <a:gd name="T10" fmla="*/ 410017760 w 876"/>
                  <a:gd name="T11" fmla="*/ 244763215 h 952"/>
                  <a:gd name="T12" fmla="*/ 0 w 876"/>
                  <a:gd name="T13" fmla="*/ 29138806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close/>
                  </a:path>
                </a:pathLst>
              </a:custGeom>
              <a:solidFill>
                <a:schemeClr val="accent4">
                  <a:lumMod val="75000"/>
                </a:schemeClr>
              </a:solidFill>
              <a:ln>
                <a:noFill/>
              </a:ln>
            </p:spPr>
            <p:txBody>
              <a:bodyPr lIns="96775" tIns="48388" rIns="96775" bIns="48388"/>
              <a:lstStyle/>
              <a:p>
                <a:pPr defTabSz="967740"/>
                <a:endParaRPr lang="zh-CN" altLang="en-US" sz="1900" kern="0">
                  <a:solidFill>
                    <a:sysClr val="windowText" lastClr="000000"/>
                  </a:solidFill>
                </a:endParaRPr>
              </a:p>
            </p:txBody>
          </p:sp>
          <p:sp>
            <p:nvSpPr>
              <p:cNvPr id="116" name="Freeform 106"/>
              <p:cNvSpPr/>
              <p:nvPr/>
            </p:nvSpPr>
            <p:spPr bwMode="auto">
              <a:xfrm>
                <a:off x="3861962" y="3528644"/>
                <a:ext cx="921550" cy="985124"/>
              </a:xfrm>
              <a:custGeom>
                <a:avLst/>
                <a:gdLst>
                  <a:gd name="T0" fmla="*/ 854256123 w 878"/>
                  <a:gd name="T1" fmla="*/ 29138806 h 952"/>
                  <a:gd name="T2" fmla="*/ 443668360 w 878"/>
                  <a:gd name="T3" fmla="*/ 244763215 h 952"/>
                  <a:gd name="T4" fmla="*/ 484532161 w 878"/>
                  <a:gd name="T5" fmla="*/ 0 h 952"/>
                  <a:gd name="T6" fmla="*/ 159564590 w 878"/>
                  <a:gd name="T7" fmla="*/ 0 h 952"/>
                  <a:gd name="T8" fmla="*/ 0 w 878"/>
                  <a:gd name="T9" fmla="*/ 924662129 h 952"/>
                  <a:gd name="T10" fmla="*/ 854256123 w 878"/>
                  <a:gd name="T11" fmla="*/ 477871696 h 952"/>
                  <a:gd name="T12" fmla="*/ 854256123 w 878"/>
                  <a:gd name="T13" fmla="*/ 29138806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8" h="952">
                    <a:moveTo>
                      <a:pt x="878" y="30"/>
                    </a:moveTo>
                    <a:lnTo>
                      <a:pt x="456" y="252"/>
                    </a:lnTo>
                    <a:lnTo>
                      <a:pt x="498" y="0"/>
                    </a:lnTo>
                    <a:lnTo>
                      <a:pt x="164" y="0"/>
                    </a:lnTo>
                    <a:lnTo>
                      <a:pt x="0" y="952"/>
                    </a:lnTo>
                    <a:lnTo>
                      <a:pt x="878" y="492"/>
                    </a:lnTo>
                    <a:lnTo>
                      <a:pt x="878" y="30"/>
                    </a:lnTo>
                    <a:close/>
                  </a:path>
                </a:pathLst>
              </a:custGeom>
              <a:solidFill>
                <a:srgbClr val="20B0DC"/>
              </a:solidFill>
              <a:ln>
                <a:noFill/>
              </a:ln>
              <a:extLst>
                <a:ext uri="{91240B29-F687-4F45-9708-019B960494DF}">
                  <a14:hiddenLine xmlns:a14="http://schemas.microsoft.com/office/drawing/2010/main" w="9525">
                    <a:solidFill>
                      <a:srgbClr val="000000"/>
                    </a:solidFill>
                    <a:round/>
                  </a14:hiddenLine>
                </a:ext>
              </a:extLst>
            </p:spPr>
            <p:txBody>
              <a:bodyPr lIns="96775" tIns="48388" rIns="96775" bIns="48388"/>
              <a:lstStyle/>
              <a:p>
                <a:pPr defTabSz="967740"/>
                <a:endParaRPr lang="zh-CN" altLang="en-US" sz="1900" kern="0">
                  <a:solidFill>
                    <a:sysClr val="windowText" lastClr="000000"/>
                  </a:solidFill>
                </a:endParaRPr>
              </a:p>
            </p:txBody>
          </p:sp>
          <p:sp>
            <p:nvSpPr>
              <p:cNvPr id="118" name="Freeform 108"/>
              <p:cNvSpPr/>
              <p:nvPr/>
            </p:nvSpPr>
            <p:spPr bwMode="auto">
              <a:xfrm>
                <a:off x="4856088" y="1495055"/>
                <a:ext cx="1606806" cy="1866900"/>
              </a:xfrm>
              <a:custGeom>
                <a:avLst/>
                <a:gdLst>
                  <a:gd name="T0" fmla="*/ 460241095 w 1534"/>
                  <a:gd name="T1" fmla="*/ 934440516 h 1804"/>
                  <a:gd name="T2" fmla="*/ 0 w 1534"/>
                  <a:gd name="T3" fmla="*/ 0 h 1804"/>
                  <a:gd name="T4" fmla="*/ 0 w 1534"/>
                  <a:gd name="T5" fmla="*/ 679947018 h 1804"/>
                  <a:gd name="T6" fmla="*/ 238859290 w 1534"/>
                  <a:gd name="T7" fmla="*/ 1165622896 h 1804"/>
                  <a:gd name="T8" fmla="*/ 774835825 w 1534"/>
                  <a:gd name="T9" fmla="*/ 1243330563 h 1804"/>
                  <a:gd name="T10" fmla="*/ 388389322 w 1534"/>
                  <a:gd name="T11" fmla="*/ 1622157906 h 1804"/>
                  <a:gd name="T12" fmla="*/ 409750474 w 1534"/>
                  <a:gd name="T13" fmla="*/ 1752319530 h 1804"/>
                  <a:gd name="T14" fmla="*/ 802023462 w 1534"/>
                  <a:gd name="T15" fmla="*/ 1752319530 h 1804"/>
                  <a:gd name="T16" fmla="*/ 1489471863 w 1534"/>
                  <a:gd name="T17" fmla="*/ 1084029057 h 1804"/>
                  <a:gd name="T18" fmla="*/ 460241095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solidFill>
                <a:srgbClr val="00B0F0"/>
              </a:solidFill>
              <a:ln>
                <a:noFill/>
              </a:ln>
            </p:spPr>
            <p:txBody>
              <a:bodyPr lIns="96775" tIns="48388" rIns="96775" bIns="48388"/>
              <a:lstStyle/>
              <a:p>
                <a:pPr defTabSz="967740"/>
                <a:endParaRPr lang="zh-CN" altLang="en-US" sz="1900" kern="0">
                  <a:solidFill>
                    <a:sysClr val="windowText" lastClr="000000"/>
                  </a:solidFill>
                </a:endParaRPr>
              </a:p>
            </p:txBody>
          </p:sp>
          <p:sp>
            <p:nvSpPr>
              <p:cNvPr id="119" name="Freeform 109"/>
              <p:cNvSpPr/>
              <p:nvPr/>
            </p:nvSpPr>
            <p:spPr bwMode="auto">
              <a:xfrm>
                <a:off x="3249281" y="1495055"/>
                <a:ext cx="1606806" cy="1866900"/>
              </a:xfrm>
              <a:custGeom>
                <a:avLst/>
                <a:gdLst>
                  <a:gd name="T0" fmla="*/ 1029230767 w 1534"/>
                  <a:gd name="T1" fmla="*/ 934440516 h 1804"/>
                  <a:gd name="T2" fmla="*/ 0 w 1534"/>
                  <a:gd name="T3" fmla="*/ 1084029057 h 1804"/>
                  <a:gd name="T4" fmla="*/ 687448400 w 1534"/>
                  <a:gd name="T5" fmla="*/ 1752319530 h 1804"/>
                  <a:gd name="T6" fmla="*/ 1079721389 w 1534"/>
                  <a:gd name="T7" fmla="*/ 1752319530 h 1804"/>
                  <a:gd name="T8" fmla="*/ 1103024374 w 1534"/>
                  <a:gd name="T9" fmla="*/ 1622157906 h 1804"/>
                  <a:gd name="T10" fmla="*/ 714636037 w 1534"/>
                  <a:gd name="T11" fmla="*/ 1243330563 h 1804"/>
                  <a:gd name="T12" fmla="*/ 1250612572 w 1534"/>
                  <a:gd name="T13" fmla="*/ 1165622896 h 1804"/>
                  <a:gd name="T14" fmla="*/ 1489471863 w 1534"/>
                  <a:gd name="T15" fmla="*/ 679947018 h 1804"/>
                  <a:gd name="T16" fmla="*/ 1489471863 w 1534"/>
                  <a:gd name="T17" fmla="*/ 0 h 1804"/>
                  <a:gd name="T18" fmla="*/ 1029230767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lIns="96775" tIns="48388" rIns="96775" bIns="48388"/>
              <a:lstStyle/>
              <a:p>
                <a:pPr defTabSz="967740"/>
                <a:endParaRPr lang="zh-CN" altLang="en-US" sz="1900" kern="0">
                  <a:solidFill>
                    <a:sysClr val="windowText" lastClr="000000"/>
                  </a:solidFill>
                </a:endParaRPr>
              </a:p>
            </p:txBody>
          </p:sp>
          <p:sp>
            <p:nvSpPr>
              <p:cNvPr id="120" name="Freeform 121"/>
              <p:cNvSpPr/>
              <p:nvPr/>
            </p:nvSpPr>
            <p:spPr bwMode="auto">
              <a:xfrm>
                <a:off x="4616415" y="2941904"/>
                <a:ext cx="202539" cy="198359"/>
              </a:xfrm>
              <a:custGeom>
                <a:avLst/>
                <a:gdLst>
                  <a:gd name="T0" fmla="*/ 187748664 w 192"/>
                  <a:gd name="T1" fmla="*/ 93092784 h 192"/>
                  <a:gd name="T2" fmla="*/ 187748664 w 192"/>
                  <a:gd name="T3" fmla="*/ 93092784 h 192"/>
                  <a:gd name="T4" fmla="*/ 185793063 w 192"/>
                  <a:gd name="T5" fmla="*/ 112486868 h 192"/>
                  <a:gd name="T6" fmla="*/ 179926258 w 192"/>
                  <a:gd name="T7" fmla="*/ 129941642 h 192"/>
                  <a:gd name="T8" fmla="*/ 170147258 w 192"/>
                  <a:gd name="T9" fmla="*/ 145457106 h 192"/>
                  <a:gd name="T10" fmla="*/ 160368258 w 192"/>
                  <a:gd name="T11" fmla="*/ 159032277 h 192"/>
                  <a:gd name="T12" fmla="*/ 146679047 w 192"/>
                  <a:gd name="T13" fmla="*/ 170669121 h 192"/>
                  <a:gd name="T14" fmla="*/ 129077641 w 192"/>
                  <a:gd name="T15" fmla="*/ 178427345 h 192"/>
                  <a:gd name="T16" fmla="*/ 113431836 w 192"/>
                  <a:gd name="T17" fmla="*/ 184245275 h 192"/>
                  <a:gd name="T18" fmla="*/ 93874828 w 192"/>
                  <a:gd name="T19" fmla="*/ 186184585 h 192"/>
                  <a:gd name="T20" fmla="*/ 93874828 w 192"/>
                  <a:gd name="T21" fmla="*/ 186184585 h 192"/>
                  <a:gd name="T22" fmla="*/ 74316828 w 192"/>
                  <a:gd name="T23" fmla="*/ 184245275 h 192"/>
                  <a:gd name="T24" fmla="*/ 56715422 w 192"/>
                  <a:gd name="T25" fmla="*/ 178427345 h 192"/>
                  <a:gd name="T26" fmla="*/ 41069617 w 192"/>
                  <a:gd name="T27" fmla="*/ 170669121 h 192"/>
                  <a:gd name="T28" fmla="*/ 27380406 w 192"/>
                  <a:gd name="T29" fmla="*/ 159032277 h 192"/>
                  <a:gd name="T30" fmla="*/ 15645805 w 192"/>
                  <a:gd name="T31" fmla="*/ 145457106 h 192"/>
                  <a:gd name="T32" fmla="*/ 7822406 w 192"/>
                  <a:gd name="T33" fmla="*/ 129941642 h 192"/>
                  <a:gd name="T34" fmla="*/ 1955602 w 192"/>
                  <a:gd name="T35" fmla="*/ 112486868 h 192"/>
                  <a:gd name="T36" fmla="*/ 0 w 192"/>
                  <a:gd name="T37" fmla="*/ 93092784 h 192"/>
                  <a:gd name="T38" fmla="*/ 0 w 192"/>
                  <a:gd name="T39" fmla="*/ 93092784 h 192"/>
                  <a:gd name="T40" fmla="*/ 1955602 w 192"/>
                  <a:gd name="T41" fmla="*/ 73697716 h 192"/>
                  <a:gd name="T42" fmla="*/ 7822406 w 192"/>
                  <a:gd name="T43" fmla="*/ 56242942 h 192"/>
                  <a:gd name="T44" fmla="*/ 15645805 w 192"/>
                  <a:gd name="T45" fmla="*/ 40727478 h 192"/>
                  <a:gd name="T46" fmla="*/ 27380406 w 192"/>
                  <a:gd name="T47" fmla="*/ 27152308 h 192"/>
                  <a:gd name="T48" fmla="*/ 41069617 w 192"/>
                  <a:gd name="T49" fmla="*/ 17454774 h 192"/>
                  <a:gd name="T50" fmla="*/ 56715422 w 192"/>
                  <a:gd name="T51" fmla="*/ 7757240 h 192"/>
                  <a:gd name="T52" fmla="*/ 74316828 w 192"/>
                  <a:gd name="T53" fmla="*/ 1939310 h 192"/>
                  <a:gd name="T54" fmla="*/ 93874828 w 192"/>
                  <a:gd name="T55" fmla="*/ 0 h 192"/>
                  <a:gd name="T56" fmla="*/ 93874828 w 192"/>
                  <a:gd name="T57" fmla="*/ 0 h 192"/>
                  <a:gd name="T58" fmla="*/ 113431836 w 192"/>
                  <a:gd name="T59" fmla="*/ 1939310 h 192"/>
                  <a:gd name="T60" fmla="*/ 129077641 w 192"/>
                  <a:gd name="T61" fmla="*/ 7757240 h 192"/>
                  <a:gd name="T62" fmla="*/ 146679047 w 192"/>
                  <a:gd name="T63" fmla="*/ 17454774 h 192"/>
                  <a:gd name="T64" fmla="*/ 160368258 w 192"/>
                  <a:gd name="T65" fmla="*/ 27152308 h 192"/>
                  <a:gd name="T66" fmla="*/ 170147258 w 192"/>
                  <a:gd name="T67" fmla="*/ 40727478 h 192"/>
                  <a:gd name="T68" fmla="*/ 179926258 w 192"/>
                  <a:gd name="T69" fmla="*/ 56242942 h 192"/>
                  <a:gd name="T70" fmla="*/ 185793063 w 192"/>
                  <a:gd name="T71" fmla="*/ 73697716 h 192"/>
                  <a:gd name="T72" fmla="*/ 187748664 w 192"/>
                  <a:gd name="T73" fmla="*/ 93092784 h 192"/>
                  <a:gd name="T74" fmla="*/ 187748664 w 192"/>
                  <a:gd name="T75" fmla="*/ 93092784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2">
                    <a:moveTo>
                      <a:pt x="192" y="96"/>
                    </a:moveTo>
                    <a:lnTo>
                      <a:pt x="192" y="96"/>
                    </a:lnTo>
                    <a:lnTo>
                      <a:pt x="190" y="116"/>
                    </a:lnTo>
                    <a:lnTo>
                      <a:pt x="184" y="134"/>
                    </a:lnTo>
                    <a:lnTo>
                      <a:pt x="174" y="150"/>
                    </a:lnTo>
                    <a:lnTo>
                      <a:pt x="164" y="164"/>
                    </a:lnTo>
                    <a:lnTo>
                      <a:pt x="150" y="176"/>
                    </a:lnTo>
                    <a:lnTo>
                      <a:pt x="132" y="184"/>
                    </a:lnTo>
                    <a:lnTo>
                      <a:pt x="116" y="190"/>
                    </a:lnTo>
                    <a:lnTo>
                      <a:pt x="96" y="192"/>
                    </a:lnTo>
                    <a:lnTo>
                      <a:pt x="76" y="190"/>
                    </a:lnTo>
                    <a:lnTo>
                      <a:pt x="58" y="184"/>
                    </a:lnTo>
                    <a:lnTo>
                      <a:pt x="42" y="176"/>
                    </a:lnTo>
                    <a:lnTo>
                      <a:pt x="28" y="164"/>
                    </a:lnTo>
                    <a:lnTo>
                      <a:pt x="16" y="150"/>
                    </a:lnTo>
                    <a:lnTo>
                      <a:pt x="8" y="134"/>
                    </a:lnTo>
                    <a:lnTo>
                      <a:pt x="2" y="116"/>
                    </a:lnTo>
                    <a:lnTo>
                      <a:pt x="0" y="96"/>
                    </a:lnTo>
                    <a:lnTo>
                      <a:pt x="2" y="76"/>
                    </a:lnTo>
                    <a:lnTo>
                      <a:pt x="8" y="58"/>
                    </a:lnTo>
                    <a:lnTo>
                      <a:pt x="16" y="42"/>
                    </a:lnTo>
                    <a:lnTo>
                      <a:pt x="28" y="28"/>
                    </a:lnTo>
                    <a:lnTo>
                      <a:pt x="42" y="18"/>
                    </a:lnTo>
                    <a:lnTo>
                      <a:pt x="58" y="8"/>
                    </a:lnTo>
                    <a:lnTo>
                      <a:pt x="76" y="2"/>
                    </a:lnTo>
                    <a:lnTo>
                      <a:pt x="96" y="0"/>
                    </a:lnTo>
                    <a:lnTo>
                      <a:pt x="116" y="2"/>
                    </a:lnTo>
                    <a:lnTo>
                      <a:pt x="132" y="8"/>
                    </a:lnTo>
                    <a:lnTo>
                      <a:pt x="150" y="18"/>
                    </a:lnTo>
                    <a:lnTo>
                      <a:pt x="164" y="28"/>
                    </a:lnTo>
                    <a:lnTo>
                      <a:pt x="174" y="42"/>
                    </a:lnTo>
                    <a:lnTo>
                      <a:pt x="184" y="58"/>
                    </a:lnTo>
                    <a:lnTo>
                      <a:pt x="190" y="76"/>
                    </a:lnTo>
                    <a:lnTo>
                      <a:pt x="192" y="96"/>
                    </a:lnTo>
                    <a:close/>
                  </a:path>
                </a:pathLst>
              </a:custGeom>
              <a:solidFill>
                <a:srgbClr val="0070C0"/>
              </a:solidFill>
              <a:ln>
                <a:noFill/>
              </a:ln>
            </p:spPr>
            <p:txBody>
              <a:bodyPr lIns="96775" tIns="48388" rIns="96775" bIns="48388"/>
              <a:lstStyle/>
              <a:p>
                <a:pPr defTabSz="967740"/>
                <a:endParaRPr lang="zh-CN" altLang="en-US" sz="1900" kern="0">
                  <a:solidFill>
                    <a:sysClr val="windowText" lastClr="000000"/>
                  </a:solidFill>
                </a:endParaRPr>
              </a:p>
            </p:txBody>
          </p:sp>
          <p:sp>
            <p:nvSpPr>
              <p:cNvPr id="121" name="Freeform 122"/>
              <p:cNvSpPr/>
              <p:nvPr/>
            </p:nvSpPr>
            <p:spPr bwMode="auto">
              <a:xfrm>
                <a:off x="4857777" y="2891896"/>
                <a:ext cx="251485" cy="248365"/>
              </a:xfrm>
              <a:custGeom>
                <a:avLst/>
                <a:gdLst>
                  <a:gd name="T0" fmla="*/ 233121011 w 240"/>
                  <a:gd name="T1" fmla="*/ 116560999 h 240"/>
                  <a:gd name="T2" fmla="*/ 233121011 w 240"/>
                  <a:gd name="T3" fmla="*/ 116560999 h 240"/>
                  <a:gd name="T4" fmla="*/ 231178451 w 240"/>
                  <a:gd name="T5" fmla="*/ 128217394 h 240"/>
                  <a:gd name="T6" fmla="*/ 231178451 w 240"/>
                  <a:gd name="T7" fmla="*/ 139872804 h 240"/>
                  <a:gd name="T8" fmla="*/ 223407225 w 240"/>
                  <a:gd name="T9" fmla="*/ 161243027 h 240"/>
                  <a:gd name="T10" fmla="*/ 211751865 w 240"/>
                  <a:gd name="T11" fmla="*/ 180669696 h 240"/>
                  <a:gd name="T12" fmla="*/ 198152958 w 240"/>
                  <a:gd name="T13" fmla="*/ 198153796 h 240"/>
                  <a:gd name="T14" fmla="*/ 180668932 w 240"/>
                  <a:gd name="T15" fmla="*/ 211752760 h 240"/>
                  <a:gd name="T16" fmla="*/ 161242345 w 240"/>
                  <a:gd name="T17" fmla="*/ 223408170 h 240"/>
                  <a:gd name="T18" fmla="*/ 139872213 w 240"/>
                  <a:gd name="T19" fmla="*/ 229236860 h 240"/>
                  <a:gd name="T20" fmla="*/ 128216852 w 240"/>
                  <a:gd name="T21" fmla="*/ 231179429 h 240"/>
                  <a:gd name="T22" fmla="*/ 116560506 w 240"/>
                  <a:gd name="T23" fmla="*/ 233121997 h 240"/>
                  <a:gd name="T24" fmla="*/ 116560506 w 240"/>
                  <a:gd name="T25" fmla="*/ 233121997 h 240"/>
                  <a:gd name="T26" fmla="*/ 104904160 w 240"/>
                  <a:gd name="T27" fmla="*/ 231179429 h 240"/>
                  <a:gd name="T28" fmla="*/ 93248799 w 240"/>
                  <a:gd name="T29" fmla="*/ 229236860 h 240"/>
                  <a:gd name="T30" fmla="*/ 69936106 w 240"/>
                  <a:gd name="T31" fmla="*/ 223408170 h 240"/>
                  <a:gd name="T32" fmla="*/ 50509520 w 240"/>
                  <a:gd name="T33" fmla="*/ 211752760 h 240"/>
                  <a:gd name="T34" fmla="*/ 33025493 w 240"/>
                  <a:gd name="T35" fmla="*/ 198153796 h 240"/>
                  <a:gd name="T36" fmla="*/ 19426587 w 240"/>
                  <a:gd name="T37" fmla="*/ 180669696 h 240"/>
                  <a:gd name="T38" fmla="*/ 7770240 w 240"/>
                  <a:gd name="T39" fmla="*/ 161243027 h 240"/>
                  <a:gd name="T40" fmla="*/ 1942560 w 240"/>
                  <a:gd name="T41" fmla="*/ 139872804 h 240"/>
                  <a:gd name="T42" fmla="*/ 0 w 240"/>
                  <a:gd name="T43" fmla="*/ 128217394 h 240"/>
                  <a:gd name="T44" fmla="*/ 0 w 240"/>
                  <a:gd name="T45" fmla="*/ 116560999 h 240"/>
                  <a:gd name="T46" fmla="*/ 0 w 240"/>
                  <a:gd name="T47" fmla="*/ 116560999 h 240"/>
                  <a:gd name="T48" fmla="*/ 0 w 240"/>
                  <a:gd name="T49" fmla="*/ 104904603 h 240"/>
                  <a:gd name="T50" fmla="*/ 1942560 w 240"/>
                  <a:gd name="T51" fmla="*/ 93249193 h 240"/>
                  <a:gd name="T52" fmla="*/ 7770240 w 240"/>
                  <a:gd name="T53" fmla="*/ 69936402 h 240"/>
                  <a:gd name="T54" fmla="*/ 19426587 w 240"/>
                  <a:gd name="T55" fmla="*/ 50509733 h 240"/>
                  <a:gd name="T56" fmla="*/ 33025493 w 240"/>
                  <a:gd name="T57" fmla="*/ 33025633 h 240"/>
                  <a:gd name="T58" fmla="*/ 50509520 w 240"/>
                  <a:gd name="T59" fmla="*/ 19426669 h 240"/>
                  <a:gd name="T60" fmla="*/ 69936106 w 240"/>
                  <a:gd name="T61" fmla="*/ 7770273 h 240"/>
                  <a:gd name="T62" fmla="*/ 93248799 w 240"/>
                  <a:gd name="T63" fmla="*/ 1942568 h 240"/>
                  <a:gd name="T64" fmla="*/ 104904160 w 240"/>
                  <a:gd name="T65" fmla="*/ 0 h 240"/>
                  <a:gd name="T66" fmla="*/ 116560506 w 240"/>
                  <a:gd name="T67" fmla="*/ 0 h 240"/>
                  <a:gd name="T68" fmla="*/ 116560506 w 240"/>
                  <a:gd name="T69" fmla="*/ 0 h 240"/>
                  <a:gd name="T70" fmla="*/ 128216852 w 240"/>
                  <a:gd name="T71" fmla="*/ 0 h 240"/>
                  <a:gd name="T72" fmla="*/ 139872213 w 240"/>
                  <a:gd name="T73" fmla="*/ 1942568 h 240"/>
                  <a:gd name="T74" fmla="*/ 161242345 w 240"/>
                  <a:gd name="T75" fmla="*/ 7770273 h 240"/>
                  <a:gd name="T76" fmla="*/ 180668932 w 240"/>
                  <a:gd name="T77" fmla="*/ 19426669 h 240"/>
                  <a:gd name="T78" fmla="*/ 198152958 w 240"/>
                  <a:gd name="T79" fmla="*/ 33025633 h 240"/>
                  <a:gd name="T80" fmla="*/ 211751865 w 240"/>
                  <a:gd name="T81" fmla="*/ 50509733 h 240"/>
                  <a:gd name="T82" fmla="*/ 223407225 w 240"/>
                  <a:gd name="T83" fmla="*/ 69936402 h 240"/>
                  <a:gd name="T84" fmla="*/ 231178451 w 240"/>
                  <a:gd name="T85" fmla="*/ 93249193 h 240"/>
                  <a:gd name="T86" fmla="*/ 231178451 w 240"/>
                  <a:gd name="T87" fmla="*/ 104904603 h 240"/>
                  <a:gd name="T88" fmla="*/ 233121011 w 240"/>
                  <a:gd name="T89" fmla="*/ 116560999 h 240"/>
                  <a:gd name="T90" fmla="*/ 233121011 w 240"/>
                  <a:gd name="T91" fmla="*/ 116560999 h 2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0" h="240">
                    <a:moveTo>
                      <a:pt x="240" y="120"/>
                    </a:moveTo>
                    <a:lnTo>
                      <a:pt x="240" y="120"/>
                    </a:lnTo>
                    <a:lnTo>
                      <a:pt x="238" y="132"/>
                    </a:lnTo>
                    <a:lnTo>
                      <a:pt x="238" y="144"/>
                    </a:lnTo>
                    <a:lnTo>
                      <a:pt x="230" y="166"/>
                    </a:lnTo>
                    <a:lnTo>
                      <a:pt x="218" y="186"/>
                    </a:lnTo>
                    <a:lnTo>
                      <a:pt x="204" y="204"/>
                    </a:lnTo>
                    <a:lnTo>
                      <a:pt x="186" y="218"/>
                    </a:lnTo>
                    <a:lnTo>
                      <a:pt x="166" y="230"/>
                    </a:lnTo>
                    <a:lnTo>
                      <a:pt x="144" y="236"/>
                    </a:lnTo>
                    <a:lnTo>
                      <a:pt x="132" y="238"/>
                    </a:lnTo>
                    <a:lnTo>
                      <a:pt x="120" y="240"/>
                    </a:lnTo>
                    <a:lnTo>
                      <a:pt x="108" y="238"/>
                    </a:lnTo>
                    <a:lnTo>
                      <a:pt x="96" y="236"/>
                    </a:lnTo>
                    <a:lnTo>
                      <a:pt x="72" y="230"/>
                    </a:lnTo>
                    <a:lnTo>
                      <a:pt x="52" y="218"/>
                    </a:lnTo>
                    <a:lnTo>
                      <a:pt x="34" y="204"/>
                    </a:lnTo>
                    <a:lnTo>
                      <a:pt x="20" y="186"/>
                    </a:lnTo>
                    <a:lnTo>
                      <a:pt x="8" y="166"/>
                    </a:lnTo>
                    <a:lnTo>
                      <a:pt x="2" y="144"/>
                    </a:lnTo>
                    <a:lnTo>
                      <a:pt x="0" y="132"/>
                    </a:lnTo>
                    <a:lnTo>
                      <a:pt x="0" y="120"/>
                    </a:lnTo>
                    <a:lnTo>
                      <a:pt x="0" y="108"/>
                    </a:lnTo>
                    <a:lnTo>
                      <a:pt x="2" y="96"/>
                    </a:lnTo>
                    <a:lnTo>
                      <a:pt x="8" y="72"/>
                    </a:lnTo>
                    <a:lnTo>
                      <a:pt x="20" y="52"/>
                    </a:lnTo>
                    <a:lnTo>
                      <a:pt x="34" y="34"/>
                    </a:lnTo>
                    <a:lnTo>
                      <a:pt x="52" y="20"/>
                    </a:lnTo>
                    <a:lnTo>
                      <a:pt x="72" y="8"/>
                    </a:lnTo>
                    <a:lnTo>
                      <a:pt x="96" y="2"/>
                    </a:lnTo>
                    <a:lnTo>
                      <a:pt x="108" y="0"/>
                    </a:lnTo>
                    <a:lnTo>
                      <a:pt x="120" y="0"/>
                    </a:lnTo>
                    <a:lnTo>
                      <a:pt x="132" y="0"/>
                    </a:lnTo>
                    <a:lnTo>
                      <a:pt x="144" y="2"/>
                    </a:lnTo>
                    <a:lnTo>
                      <a:pt x="166" y="8"/>
                    </a:lnTo>
                    <a:lnTo>
                      <a:pt x="186" y="20"/>
                    </a:lnTo>
                    <a:lnTo>
                      <a:pt x="204" y="34"/>
                    </a:lnTo>
                    <a:lnTo>
                      <a:pt x="218" y="52"/>
                    </a:lnTo>
                    <a:lnTo>
                      <a:pt x="230" y="72"/>
                    </a:lnTo>
                    <a:lnTo>
                      <a:pt x="238" y="96"/>
                    </a:lnTo>
                    <a:lnTo>
                      <a:pt x="238" y="108"/>
                    </a:lnTo>
                    <a:lnTo>
                      <a:pt x="240" y="120"/>
                    </a:lnTo>
                    <a:close/>
                  </a:path>
                </a:pathLst>
              </a:custGeom>
              <a:solidFill>
                <a:srgbClr val="00B0F0"/>
              </a:solidFill>
              <a:ln>
                <a:noFill/>
              </a:ln>
            </p:spPr>
            <p:txBody>
              <a:bodyPr lIns="96775" tIns="48388" rIns="96775" bIns="48388"/>
              <a:lstStyle/>
              <a:p>
                <a:pPr defTabSz="967740"/>
                <a:endParaRPr lang="zh-CN" altLang="en-US" sz="1900" kern="0">
                  <a:solidFill>
                    <a:sysClr val="windowText" lastClr="000000"/>
                  </a:solidFill>
                </a:endParaRPr>
              </a:p>
            </p:txBody>
          </p:sp>
          <p:sp>
            <p:nvSpPr>
              <p:cNvPr id="122" name="Freeform 123"/>
              <p:cNvSpPr/>
              <p:nvPr/>
            </p:nvSpPr>
            <p:spPr bwMode="auto">
              <a:xfrm>
                <a:off x="4616415" y="3181934"/>
                <a:ext cx="202539" cy="195025"/>
              </a:xfrm>
              <a:custGeom>
                <a:avLst/>
                <a:gdLst>
                  <a:gd name="T0" fmla="*/ 187748664 w 192"/>
                  <a:gd name="T1" fmla="*/ 90563894 h 190"/>
                  <a:gd name="T2" fmla="*/ 187748664 w 192"/>
                  <a:gd name="T3" fmla="*/ 90563894 h 190"/>
                  <a:gd name="T4" fmla="*/ 185793063 w 192"/>
                  <a:gd name="T5" fmla="*/ 109833722 h 190"/>
                  <a:gd name="T6" fmla="*/ 179926258 w 192"/>
                  <a:gd name="T7" fmla="*/ 127175786 h 190"/>
                  <a:gd name="T8" fmla="*/ 170147258 w 192"/>
                  <a:gd name="T9" fmla="*/ 142591063 h 190"/>
                  <a:gd name="T10" fmla="*/ 160368258 w 192"/>
                  <a:gd name="T11" fmla="*/ 156078574 h 190"/>
                  <a:gd name="T12" fmla="*/ 146679047 w 192"/>
                  <a:gd name="T13" fmla="*/ 167640276 h 190"/>
                  <a:gd name="T14" fmla="*/ 129077641 w 192"/>
                  <a:gd name="T15" fmla="*/ 175348403 h 190"/>
                  <a:gd name="T16" fmla="*/ 113431836 w 192"/>
                  <a:gd name="T17" fmla="*/ 181128765 h 190"/>
                  <a:gd name="T18" fmla="*/ 93874828 w 192"/>
                  <a:gd name="T19" fmla="*/ 183055552 h 190"/>
                  <a:gd name="T20" fmla="*/ 93874828 w 192"/>
                  <a:gd name="T21" fmla="*/ 183055552 h 190"/>
                  <a:gd name="T22" fmla="*/ 74316828 w 192"/>
                  <a:gd name="T23" fmla="*/ 181128765 h 190"/>
                  <a:gd name="T24" fmla="*/ 56715422 w 192"/>
                  <a:gd name="T25" fmla="*/ 175348403 h 190"/>
                  <a:gd name="T26" fmla="*/ 41069617 w 192"/>
                  <a:gd name="T27" fmla="*/ 167640276 h 190"/>
                  <a:gd name="T28" fmla="*/ 27380406 w 192"/>
                  <a:gd name="T29" fmla="*/ 156078574 h 190"/>
                  <a:gd name="T30" fmla="*/ 15645805 w 192"/>
                  <a:gd name="T31" fmla="*/ 142591063 h 190"/>
                  <a:gd name="T32" fmla="*/ 7822406 w 192"/>
                  <a:gd name="T33" fmla="*/ 127175786 h 190"/>
                  <a:gd name="T34" fmla="*/ 1955602 w 192"/>
                  <a:gd name="T35" fmla="*/ 109833722 h 190"/>
                  <a:gd name="T36" fmla="*/ 0 w 192"/>
                  <a:gd name="T37" fmla="*/ 90563894 h 190"/>
                  <a:gd name="T38" fmla="*/ 0 w 192"/>
                  <a:gd name="T39" fmla="*/ 90563894 h 190"/>
                  <a:gd name="T40" fmla="*/ 1955602 w 192"/>
                  <a:gd name="T41" fmla="*/ 73221830 h 190"/>
                  <a:gd name="T42" fmla="*/ 7822406 w 192"/>
                  <a:gd name="T43" fmla="*/ 55879766 h 190"/>
                  <a:gd name="T44" fmla="*/ 15645805 w 192"/>
                  <a:gd name="T45" fmla="*/ 40464490 h 190"/>
                  <a:gd name="T46" fmla="*/ 27380406 w 192"/>
                  <a:gd name="T47" fmla="*/ 26976978 h 190"/>
                  <a:gd name="T48" fmla="*/ 41069617 w 192"/>
                  <a:gd name="T49" fmla="*/ 15415276 h 190"/>
                  <a:gd name="T50" fmla="*/ 56715422 w 192"/>
                  <a:gd name="T51" fmla="*/ 7707149 h 190"/>
                  <a:gd name="T52" fmla="*/ 74316828 w 192"/>
                  <a:gd name="T53" fmla="*/ 1926787 h 190"/>
                  <a:gd name="T54" fmla="*/ 93874828 w 192"/>
                  <a:gd name="T55" fmla="*/ 0 h 190"/>
                  <a:gd name="T56" fmla="*/ 93874828 w 192"/>
                  <a:gd name="T57" fmla="*/ 0 h 190"/>
                  <a:gd name="T58" fmla="*/ 113431836 w 192"/>
                  <a:gd name="T59" fmla="*/ 1926787 h 190"/>
                  <a:gd name="T60" fmla="*/ 129077641 w 192"/>
                  <a:gd name="T61" fmla="*/ 7707149 h 190"/>
                  <a:gd name="T62" fmla="*/ 146679047 w 192"/>
                  <a:gd name="T63" fmla="*/ 15415276 h 190"/>
                  <a:gd name="T64" fmla="*/ 160368258 w 192"/>
                  <a:gd name="T65" fmla="*/ 26976978 h 190"/>
                  <a:gd name="T66" fmla="*/ 170147258 w 192"/>
                  <a:gd name="T67" fmla="*/ 40464490 h 190"/>
                  <a:gd name="T68" fmla="*/ 179926258 w 192"/>
                  <a:gd name="T69" fmla="*/ 55879766 h 190"/>
                  <a:gd name="T70" fmla="*/ 185793063 w 192"/>
                  <a:gd name="T71" fmla="*/ 73221830 h 190"/>
                  <a:gd name="T72" fmla="*/ 187748664 w 192"/>
                  <a:gd name="T73" fmla="*/ 90563894 h 190"/>
                  <a:gd name="T74" fmla="*/ 187748664 w 192"/>
                  <a:gd name="T75" fmla="*/ 90563894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0">
                    <a:moveTo>
                      <a:pt x="192" y="94"/>
                    </a:moveTo>
                    <a:lnTo>
                      <a:pt x="192" y="94"/>
                    </a:lnTo>
                    <a:lnTo>
                      <a:pt x="190" y="114"/>
                    </a:lnTo>
                    <a:lnTo>
                      <a:pt x="184" y="132"/>
                    </a:lnTo>
                    <a:lnTo>
                      <a:pt x="174" y="148"/>
                    </a:lnTo>
                    <a:lnTo>
                      <a:pt x="164" y="162"/>
                    </a:lnTo>
                    <a:lnTo>
                      <a:pt x="150" y="174"/>
                    </a:lnTo>
                    <a:lnTo>
                      <a:pt x="132" y="182"/>
                    </a:lnTo>
                    <a:lnTo>
                      <a:pt x="116" y="188"/>
                    </a:lnTo>
                    <a:lnTo>
                      <a:pt x="96"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6" y="0"/>
                    </a:lnTo>
                    <a:lnTo>
                      <a:pt x="116" y="2"/>
                    </a:lnTo>
                    <a:lnTo>
                      <a:pt x="132" y="8"/>
                    </a:lnTo>
                    <a:lnTo>
                      <a:pt x="150" y="16"/>
                    </a:lnTo>
                    <a:lnTo>
                      <a:pt x="164" y="28"/>
                    </a:lnTo>
                    <a:lnTo>
                      <a:pt x="174" y="42"/>
                    </a:lnTo>
                    <a:lnTo>
                      <a:pt x="184" y="58"/>
                    </a:lnTo>
                    <a:lnTo>
                      <a:pt x="190" y="76"/>
                    </a:lnTo>
                    <a:lnTo>
                      <a:pt x="192" y="94"/>
                    </a:lnTo>
                    <a:close/>
                  </a:path>
                </a:pathLst>
              </a:custGeom>
              <a:solidFill>
                <a:srgbClr val="00B0F0"/>
              </a:solidFill>
              <a:ln>
                <a:noFill/>
              </a:ln>
            </p:spPr>
            <p:txBody>
              <a:bodyPr lIns="96775" tIns="48388" rIns="96775" bIns="48388"/>
              <a:lstStyle/>
              <a:p>
                <a:pPr defTabSz="967740"/>
                <a:endParaRPr lang="zh-CN" altLang="en-US" sz="1900" kern="0">
                  <a:solidFill>
                    <a:sysClr val="windowText" lastClr="000000"/>
                  </a:solidFill>
                </a:endParaRPr>
              </a:p>
            </p:txBody>
          </p:sp>
          <p:sp>
            <p:nvSpPr>
              <p:cNvPr id="123" name="Freeform 124"/>
              <p:cNvSpPr/>
              <p:nvPr/>
            </p:nvSpPr>
            <p:spPr bwMode="auto">
              <a:xfrm>
                <a:off x="4857777" y="3181934"/>
                <a:ext cx="199163" cy="195025"/>
              </a:xfrm>
              <a:custGeom>
                <a:avLst/>
                <a:gdLst>
                  <a:gd name="T0" fmla="*/ 184619633 w 190"/>
                  <a:gd name="T1" fmla="*/ 90563894 h 190"/>
                  <a:gd name="T2" fmla="*/ 184619633 w 190"/>
                  <a:gd name="T3" fmla="*/ 90563894 h 190"/>
                  <a:gd name="T4" fmla="*/ 182676382 w 190"/>
                  <a:gd name="T5" fmla="*/ 109833722 h 190"/>
                  <a:gd name="T6" fmla="*/ 176846631 w 190"/>
                  <a:gd name="T7" fmla="*/ 127175786 h 190"/>
                  <a:gd name="T8" fmla="*/ 169072644 w 190"/>
                  <a:gd name="T9" fmla="*/ 142591063 h 190"/>
                  <a:gd name="T10" fmla="*/ 157412155 w 190"/>
                  <a:gd name="T11" fmla="*/ 156078574 h 190"/>
                  <a:gd name="T12" fmla="*/ 143809403 w 190"/>
                  <a:gd name="T13" fmla="*/ 167640276 h 190"/>
                  <a:gd name="T14" fmla="*/ 128262413 w 190"/>
                  <a:gd name="T15" fmla="*/ 175348403 h 190"/>
                  <a:gd name="T16" fmla="*/ 110772174 w 190"/>
                  <a:gd name="T17" fmla="*/ 181128765 h 190"/>
                  <a:gd name="T18" fmla="*/ 91337698 w 190"/>
                  <a:gd name="T19" fmla="*/ 183055552 h 190"/>
                  <a:gd name="T20" fmla="*/ 91337698 w 190"/>
                  <a:gd name="T21" fmla="*/ 183055552 h 190"/>
                  <a:gd name="T22" fmla="*/ 73847459 w 190"/>
                  <a:gd name="T23" fmla="*/ 181128765 h 190"/>
                  <a:gd name="T24" fmla="*/ 56357219 w 190"/>
                  <a:gd name="T25" fmla="*/ 175348403 h 190"/>
                  <a:gd name="T26" fmla="*/ 40810230 w 190"/>
                  <a:gd name="T27" fmla="*/ 167640276 h 190"/>
                  <a:gd name="T28" fmla="*/ 27207477 w 190"/>
                  <a:gd name="T29" fmla="*/ 156078574 h 190"/>
                  <a:gd name="T30" fmla="*/ 15546989 w 190"/>
                  <a:gd name="T31" fmla="*/ 142591063 h 190"/>
                  <a:gd name="T32" fmla="*/ 7773002 w 190"/>
                  <a:gd name="T33" fmla="*/ 127175786 h 190"/>
                  <a:gd name="T34" fmla="*/ 1943250 w 190"/>
                  <a:gd name="T35" fmla="*/ 109833722 h 190"/>
                  <a:gd name="T36" fmla="*/ 0 w 190"/>
                  <a:gd name="T37" fmla="*/ 90563894 h 190"/>
                  <a:gd name="T38" fmla="*/ 0 w 190"/>
                  <a:gd name="T39" fmla="*/ 90563894 h 190"/>
                  <a:gd name="T40" fmla="*/ 1943250 w 190"/>
                  <a:gd name="T41" fmla="*/ 73221830 h 190"/>
                  <a:gd name="T42" fmla="*/ 7773002 w 190"/>
                  <a:gd name="T43" fmla="*/ 55879766 h 190"/>
                  <a:gd name="T44" fmla="*/ 15546989 w 190"/>
                  <a:gd name="T45" fmla="*/ 40464490 h 190"/>
                  <a:gd name="T46" fmla="*/ 27207477 w 190"/>
                  <a:gd name="T47" fmla="*/ 26976978 h 190"/>
                  <a:gd name="T48" fmla="*/ 40810230 w 190"/>
                  <a:gd name="T49" fmla="*/ 15415276 h 190"/>
                  <a:gd name="T50" fmla="*/ 56357219 w 190"/>
                  <a:gd name="T51" fmla="*/ 7707149 h 190"/>
                  <a:gd name="T52" fmla="*/ 73847459 w 190"/>
                  <a:gd name="T53" fmla="*/ 1926787 h 190"/>
                  <a:gd name="T54" fmla="*/ 91337698 w 190"/>
                  <a:gd name="T55" fmla="*/ 0 h 190"/>
                  <a:gd name="T56" fmla="*/ 91337698 w 190"/>
                  <a:gd name="T57" fmla="*/ 0 h 190"/>
                  <a:gd name="T58" fmla="*/ 110772174 w 190"/>
                  <a:gd name="T59" fmla="*/ 1926787 h 190"/>
                  <a:gd name="T60" fmla="*/ 128262413 w 190"/>
                  <a:gd name="T61" fmla="*/ 7707149 h 190"/>
                  <a:gd name="T62" fmla="*/ 143809403 w 190"/>
                  <a:gd name="T63" fmla="*/ 15415276 h 190"/>
                  <a:gd name="T64" fmla="*/ 157412155 w 190"/>
                  <a:gd name="T65" fmla="*/ 26976978 h 190"/>
                  <a:gd name="T66" fmla="*/ 169072644 w 190"/>
                  <a:gd name="T67" fmla="*/ 40464490 h 190"/>
                  <a:gd name="T68" fmla="*/ 176846631 w 190"/>
                  <a:gd name="T69" fmla="*/ 55879766 h 190"/>
                  <a:gd name="T70" fmla="*/ 182676382 w 190"/>
                  <a:gd name="T71" fmla="*/ 73221830 h 190"/>
                  <a:gd name="T72" fmla="*/ 184619633 w 190"/>
                  <a:gd name="T73" fmla="*/ 90563894 h 190"/>
                  <a:gd name="T74" fmla="*/ 184619633 w 190"/>
                  <a:gd name="T75" fmla="*/ 90563894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0" h="190">
                    <a:moveTo>
                      <a:pt x="190" y="94"/>
                    </a:moveTo>
                    <a:lnTo>
                      <a:pt x="190" y="94"/>
                    </a:lnTo>
                    <a:lnTo>
                      <a:pt x="188" y="114"/>
                    </a:lnTo>
                    <a:lnTo>
                      <a:pt x="182" y="132"/>
                    </a:lnTo>
                    <a:lnTo>
                      <a:pt x="174" y="148"/>
                    </a:lnTo>
                    <a:lnTo>
                      <a:pt x="162" y="162"/>
                    </a:lnTo>
                    <a:lnTo>
                      <a:pt x="148" y="174"/>
                    </a:lnTo>
                    <a:lnTo>
                      <a:pt x="132" y="182"/>
                    </a:lnTo>
                    <a:lnTo>
                      <a:pt x="114" y="188"/>
                    </a:lnTo>
                    <a:lnTo>
                      <a:pt x="94"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4" y="0"/>
                    </a:lnTo>
                    <a:lnTo>
                      <a:pt x="114" y="2"/>
                    </a:lnTo>
                    <a:lnTo>
                      <a:pt x="132" y="8"/>
                    </a:lnTo>
                    <a:lnTo>
                      <a:pt x="148" y="16"/>
                    </a:lnTo>
                    <a:lnTo>
                      <a:pt x="162" y="28"/>
                    </a:lnTo>
                    <a:lnTo>
                      <a:pt x="174" y="42"/>
                    </a:lnTo>
                    <a:lnTo>
                      <a:pt x="182" y="58"/>
                    </a:lnTo>
                    <a:lnTo>
                      <a:pt x="188" y="76"/>
                    </a:lnTo>
                    <a:lnTo>
                      <a:pt x="190" y="94"/>
                    </a:lnTo>
                    <a:close/>
                  </a:path>
                </a:pathLst>
              </a:custGeom>
              <a:solidFill>
                <a:srgbClr val="0070C0"/>
              </a:solidFill>
              <a:ln>
                <a:noFill/>
              </a:ln>
            </p:spPr>
            <p:txBody>
              <a:bodyPr lIns="96775" tIns="48388" rIns="96775" bIns="48388"/>
              <a:lstStyle/>
              <a:p>
                <a:pPr defTabSz="967740"/>
                <a:endParaRPr lang="zh-CN" altLang="en-US" sz="1900" kern="0">
                  <a:solidFill>
                    <a:sysClr val="windowText" lastClr="000000"/>
                  </a:solidFill>
                </a:endParaRPr>
              </a:p>
            </p:txBody>
          </p:sp>
        </p:grpSp>
      </p:grpSp>
      <p:sp>
        <p:nvSpPr>
          <p:cNvPr id="124" name="矩形 1"/>
          <p:cNvSpPr>
            <a:spLocks noChangeArrowheads="1"/>
          </p:cNvSpPr>
          <p:nvPr/>
        </p:nvSpPr>
        <p:spPr bwMode="auto">
          <a:xfrm>
            <a:off x="5651500" y="998855"/>
            <a:ext cx="40195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75" tIns="48388" rIns="96775" bIns="48388">
            <a:spAutoFit/>
          </a:bodyPr>
          <a:lstStyle/>
          <a:p>
            <a:pPr algn="just" defTabSz="967740" fontAlgn="base">
              <a:lnSpc>
                <a:spcPct val="150000"/>
              </a:lnSpc>
              <a:buNone/>
            </a:pPr>
            <a:r>
              <a:rPr lang="zh-CN" altLang="en-US" sz="1600" dirty="0">
                <a:latin typeface="华文琥珀" panose="02010800040101010101" charset="-122"/>
                <a:ea typeface="华文琥珀" panose="02010800040101010101" charset="-122"/>
                <a:sym typeface="+mn-ea"/>
              </a:rPr>
              <a:t>《学校保护》第二十四条　</a:t>
            </a:r>
            <a:endParaRPr lang="zh-CN" altLang="en-US" sz="1600" dirty="0">
              <a:latin typeface="华文琥珀" panose="02010800040101010101" charset="-122"/>
              <a:ea typeface="华文琥珀" panose="02010800040101010101" charset="-122"/>
              <a:sym typeface="+mn-ea"/>
            </a:endParaRPr>
          </a:p>
          <a:p>
            <a:pPr algn="just" defTabSz="967740" fontAlgn="base">
              <a:lnSpc>
                <a:spcPct val="150000"/>
              </a:lnSpc>
              <a:buNone/>
            </a:pPr>
            <a:r>
              <a:rPr lang="zh-CN" altLang="en-US" sz="1600" b="1" dirty="0">
                <a:solidFill>
                  <a:schemeClr val="tx2">
                    <a:lumMod val="75000"/>
                  </a:schemeClr>
                </a:solidFill>
                <a:latin typeface="黑体" panose="02010609060101010101" charset="-122"/>
                <a:ea typeface="黑体" panose="02010609060101010101" charset="-122"/>
              </a:rPr>
              <a:t>   学校对未成年学生在校内或者本校组织的校外活动中发生人身伤害事故的，应当及时救护，妥善处理，并及时向有关主管部门报告。</a:t>
            </a:r>
            <a:endParaRPr lang="zh-CN" altLang="en-US" sz="1400" b="1" dirty="0">
              <a:solidFill>
                <a:srgbClr val="F4650A"/>
              </a:solidFill>
              <a:latin typeface="微软雅黑" panose="020B0503020204020204" pitchFamily="34" charset="-122"/>
              <a:ea typeface="微软雅黑" panose="020B0503020204020204" pitchFamily="34" charset="-122"/>
            </a:endParaRPr>
          </a:p>
        </p:txBody>
      </p:sp>
      <p:sp>
        <p:nvSpPr>
          <p:cNvPr id="126" name="矩形 1"/>
          <p:cNvSpPr>
            <a:spLocks noChangeArrowheads="1"/>
          </p:cNvSpPr>
          <p:nvPr/>
        </p:nvSpPr>
        <p:spPr bwMode="auto">
          <a:xfrm>
            <a:off x="146685" y="652780"/>
            <a:ext cx="32543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75" tIns="48388" rIns="96775" bIns="48388">
            <a:spAutoFit/>
          </a:bodyPr>
          <a:lstStyle/>
          <a:p>
            <a:pPr algn="just" defTabSz="967740" fontAlgn="base">
              <a:lnSpc>
                <a:spcPct val="150000"/>
              </a:lnSpc>
              <a:spcBef>
                <a:spcPct val="0"/>
              </a:spcBef>
              <a:spcAft>
                <a:spcPct val="0"/>
              </a:spcAft>
            </a:pPr>
            <a:r>
              <a:rPr lang="en-US" altLang="zh-CN" sz="1600" b="1" dirty="0">
                <a:solidFill>
                  <a:schemeClr val="accent3"/>
                </a:solidFill>
                <a:latin typeface="微软雅黑" panose="020B0503020204020204" pitchFamily="34" charset="-122"/>
                <a:ea typeface="微软雅黑" panose="020B0503020204020204" pitchFamily="34" charset="-122"/>
              </a:rPr>
              <a:t>            </a:t>
            </a:r>
            <a:endParaRPr lang="en-US" altLang="zh-CN" sz="1600" b="1" dirty="0">
              <a:solidFill>
                <a:schemeClr val="accent3"/>
              </a:solidFill>
              <a:latin typeface="微软雅黑" panose="020B0503020204020204" pitchFamily="34" charset="-122"/>
              <a:ea typeface="微软雅黑" panose="020B0503020204020204" pitchFamily="34" charset="-122"/>
            </a:endParaRPr>
          </a:p>
          <a:p>
            <a:pPr algn="just" defTabSz="967740" fontAlgn="base">
              <a:lnSpc>
                <a:spcPct val="150000"/>
              </a:lnSpc>
              <a:spcBef>
                <a:spcPct val="0"/>
              </a:spcBef>
              <a:spcAft>
                <a:spcPct val="0"/>
              </a:spcAft>
            </a:pPr>
            <a:r>
              <a:rPr lang="zh-CN" altLang="en-US" sz="1600" b="1" dirty="0">
                <a:solidFill>
                  <a:schemeClr val="accent3"/>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         </a:t>
            </a:r>
            <a:r>
              <a:rPr lang="zh-CN" altLang="en-US" sz="1600" dirty="0">
                <a:latin typeface="华文琥珀" panose="02010800040101010101" charset="-122"/>
                <a:ea typeface="华文琥珀" panose="02010800040101010101" charset="-122"/>
              </a:rPr>
              <a:t>《学校保护》第二十一条　</a:t>
            </a:r>
            <a:endParaRPr lang="zh-CN" altLang="en-US" sz="1600" dirty="0">
              <a:latin typeface="华文琥珀" panose="02010800040101010101" charset="-122"/>
              <a:ea typeface="华文琥珀" panose="02010800040101010101" charset="-122"/>
            </a:endParaRPr>
          </a:p>
          <a:p>
            <a:pPr algn="just" defTabSz="967740" fontAlgn="base">
              <a:lnSpc>
                <a:spcPct val="150000"/>
              </a:lnSpc>
              <a:spcBef>
                <a:spcPct val="0"/>
              </a:spcBef>
              <a:spcAft>
                <a:spcPct val="0"/>
              </a:spcAft>
            </a:pPr>
            <a:r>
              <a:rPr lang="zh-CN" altLang="en-US" sz="1600" dirty="0">
                <a:latin typeface="华文琥珀" panose="02010800040101010101" charset="-122"/>
                <a:ea typeface="华文琥珀" panose="02010800040101010101" charset="-122"/>
              </a:rPr>
              <a:t> </a:t>
            </a:r>
            <a:r>
              <a:rPr lang="zh-CN" altLang="en-US" sz="1600" dirty="0">
                <a:solidFill>
                  <a:schemeClr val="tx2">
                    <a:lumMod val="75000"/>
                  </a:schemeClr>
                </a:solidFill>
                <a:latin typeface="华文琥珀" panose="02010800040101010101" charset="-122"/>
                <a:ea typeface="华文琥珀" panose="02010800040101010101" charset="-122"/>
              </a:rPr>
              <a:t> </a:t>
            </a:r>
            <a:r>
              <a:rPr lang="zh-CN" altLang="en-US" sz="1600" b="1" dirty="0">
                <a:solidFill>
                  <a:schemeClr val="tx2">
                    <a:lumMod val="75000"/>
                  </a:schemeClr>
                </a:solidFill>
                <a:latin typeface="黑体" panose="02010609060101010101" charset="-122"/>
                <a:ea typeface="黑体" panose="02010609060101010101" charset="-122"/>
              </a:rPr>
              <a:t>学校、幼儿园、托儿所的教职员工应当尊重未成年人的人格尊严，不得对未成年人实施体罚、变相体罚或者其他侮辱人格尊严的行为。</a:t>
            </a:r>
            <a:endParaRPr lang="zh-CN" altLang="en-US" sz="1600" b="1" dirty="0">
              <a:solidFill>
                <a:schemeClr val="tx2">
                  <a:lumMod val="75000"/>
                </a:schemeClr>
              </a:solidFill>
              <a:latin typeface="黑体" panose="02010609060101010101" charset="-122"/>
              <a:ea typeface="黑体" panose="02010609060101010101" charset="-122"/>
            </a:endParaRPr>
          </a:p>
          <a:p>
            <a:pPr algn="just" defTabSz="967740" fontAlgn="base">
              <a:lnSpc>
                <a:spcPct val="150000"/>
              </a:lnSpc>
              <a:spcBef>
                <a:spcPct val="0"/>
              </a:spcBef>
              <a:spcAft>
                <a:spcPct val="0"/>
              </a:spcAft>
            </a:pPr>
            <a:endParaRPr lang="zh-CN" altLang="en-US" sz="1600" b="1" dirty="0">
              <a:solidFill>
                <a:schemeClr val="tx2">
                  <a:lumMod val="75000"/>
                </a:schemeClr>
              </a:solidFill>
              <a:latin typeface="黑体" panose="02010609060101010101" charset="-122"/>
              <a:ea typeface="黑体" panose="02010609060101010101" charset="-122"/>
            </a:endParaRPr>
          </a:p>
        </p:txBody>
      </p:sp>
      <p:sp>
        <p:nvSpPr>
          <p:cNvPr id="129" name="矩形 1"/>
          <p:cNvSpPr>
            <a:spLocks noChangeArrowheads="1"/>
          </p:cNvSpPr>
          <p:nvPr/>
        </p:nvSpPr>
        <p:spPr bwMode="auto">
          <a:xfrm>
            <a:off x="5807710" y="3130550"/>
            <a:ext cx="3707130" cy="231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75" tIns="48388" rIns="96775" bIns="48388">
            <a:spAutoFit/>
          </a:bodyPr>
          <a:lstStyle/>
          <a:p>
            <a:pPr algn="just" defTabSz="967740">
              <a:lnSpc>
                <a:spcPct val="150000"/>
              </a:lnSpc>
            </a:pPr>
            <a:r>
              <a:rPr lang="zh-CN" altLang="en-US" sz="1600" dirty="0">
                <a:latin typeface="华文琥珀" panose="02010800040101010101" charset="-122"/>
                <a:ea typeface="华文琥珀" panose="02010800040101010101" charset="-122"/>
                <a:sym typeface="+mn-ea"/>
              </a:rPr>
              <a:t>《法律责任》第六十三条</a:t>
            </a:r>
            <a:endParaRPr lang="en-US" altLang="zh-CN" sz="1600" b="1" kern="0" dirty="0">
              <a:solidFill>
                <a:srgbClr val="595959"/>
              </a:solidFill>
              <a:latin typeface="微软雅黑" panose="020B0503020204020204" pitchFamily="34" charset="-122"/>
              <a:ea typeface="微软雅黑" panose="020B0503020204020204" pitchFamily="34" charset="-122"/>
            </a:endParaRPr>
          </a:p>
          <a:p>
            <a:pPr algn="just" defTabSz="967740">
              <a:lnSpc>
                <a:spcPct val="150000"/>
              </a:lnSpc>
            </a:pPr>
            <a:r>
              <a:rPr lang="zh-CN" altLang="en-US" sz="1600" b="1" dirty="0">
                <a:solidFill>
                  <a:schemeClr val="tx2">
                    <a:lumMod val="75000"/>
                  </a:schemeClr>
                </a:solidFill>
                <a:latin typeface="黑体" panose="02010609060101010101" charset="-122"/>
                <a:ea typeface="黑体" panose="02010609060101010101" charset="-122"/>
              </a:rPr>
              <a:t>学校、幼儿园、托儿所侵害未成年人合法权益的，由教育行政部门或者其他有关部门责令改正；情节严重的，对直接负责的主管人员和其他直接责任人员依法给予处分</a:t>
            </a:r>
            <a:r>
              <a:rPr lang="zh-CN" altLang="en-US" sz="1600" kern="0" dirty="0">
                <a:solidFill>
                  <a:srgbClr val="595959"/>
                </a:solidFill>
                <a:latin typeface="微软雅黑" panose="020B0503020204020204" pitchFamily="34" charset="-122"/>
                <a:ea typeface="微软雅黑" panose="020B0503020204020204" pitchFamily="34" charset="-122"/>
              </a:rPr>
              <a:t>。</a:t>
            </a:r>
            <a:endParaRPr lang="zh-CN" altLang="en-US" sz="1600" kern="0" dirty="0">
              <a:solidFill>
                <a:srgbClr val="595959"/>
              </a:solidFill>
              <a:latin typeface="微软雅黑" panose="020B0503020204020204" pitchFamily="34" charset="-122"/>
              <a:ea typeface="微软雅黑" panose="020B0503020204020204" pitchFamily="34" charset="-122"/>
            </a:endParaRPr>
          </a:p>
        </p:txBody>
      </p:sp>
      <p:sp>
        <p:nvSpPr>
          <p:cNvPr id="128" name="矩形 1"/>
          <p:cNvSpPr>
            <a:spLocks noChangeArrowheads="1"/>
          </p:cNvSpPr>
          <p:nvPr/>
        </p:nvSpPr>
        <p:spPr bwMode="auto">
          <a:xfrm>
            <a:off x="146685" y="3302635"/>
            <a:ext cx="3478530" cy="1573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75" tIns="48388" rIns="96775" bIns="48388">
            <a:spAutoFit/>
          </a:bodyPr>
          <a:lstStyle/>
          <a:p>
            <a:pPr algn="just" defTabSz="967740" fontAlgn="base">
              <a:lnSpc>
                <a:spcPct val="150000"/>
              </a:lnSpc>
              <a:spcBef>
                <a:spcPct val="0"/>
              </a:spcBef>
              <a:spcAft>
                <a:spcPct val="0"/>
              </a:spcAft>
            </a:pPr>
            <a:r>
              <a:rPr lang="en-US" altLang="zh-CN" sz="1600" dirty="0">
                <a:latin typeface="华文琥珀" panose="02010800040101010101" charset="-122"/>
                <a:ea typeface="华文琥珀" panose="02010800040101010101" charset="-122"/>
                <a:sym typeface="+mn-ea"/>
              </a:rPr>
              <a:t>         </a:t>
            </a:r>
            <a:r>
              <a:rPr lang="zh-CN" altLang="en-US" sz="1600" dirty="0">
                <a:latin typeface="华文琥珀" panose="02010800040101010101" charset="-122"/>
                <a:ea typeface="华文琥珀" panose="02010800040101010101" charset="-122"/>
                <a:sym typeface="+mn-ea"/>
              </a:rPr>
              <a:t>《学校保护》第十一条　</a:t>
            </a:r>
            <a:endParaRPr lang="zh-CN" altLang="en-US" sz="1600" dirty="0">
              <a:latin typeface="华文琥珀" panose="02010800040101010101" charset="-122"/>
              <a:ea typeface="华文琥珀" panose="02010800040101010101" charset="-122"/>
            </a:endParaRPr>
          </a:p>
          <a:p>
            <a:pPr algn="just" defTabSz="967740" fontAlgn="base">
              <a:lnSpc>
                <a:spcPct val="150000"/>
              </a:lnSpc>
              <a:spcBef>
                <a:spcPct val="0"/>
              </a:spcBef>
              <a:spcAft>
                <a:spcPct val="0"/>
              </a:spcAft>
            </a:pPr>
            <a:r>
              <a:rPr lang="zh-CN" altLang="en-US" sz="1600" b="1" dirty="0">
                <a:solidFill>
                  <a:schemeClr val="tx2">
                    <a:lumMod val="75000"/>
                  </a:schemeClr>
                </a:solidFill>
                <a:latin typeface="黑体" panose="02010609060101010101" charset="-122"/>
                <a:ea typeface="黑体" panose="02010609060101010101" charset="-122"/>
              </a:rPr>
              <a:t>学校应当根据未成年学生身心发展的特点，对他们进行社会生活指导、心理健康辅导和青春期教育。</a:t>
            </a:r>
            <a:endParaRPr lang="zh-CN" altLang="en-US" sz="1600" b="1" dirty="0">
              <a:solidFill>
                <a:schemeClr val="tx2">
                  <a:lumMod val="75000"/>
                </a:schemeClr>
              </a:solidFill>
              <a:latin typeface="黑体" panose="02010609060101010101" charset="-122"/>
              <a:ea typeface="黑体" panose="02010609060101010101" charset="-122"/>
            </a:endParaRPr>
          </a:p>
        </p:txBody>
      </p:sp>
      <p:grpSp>
        <p:nvGrpSpPr>
          <p:cNvPr id="10" name="组合 9"/>
          <p:cNvGrpSpPr/>
          <p:nvPr/>
        </p:nvGrpSpPr>
        <p:grpSpPr>
          <a:xfrm>
            <a:off x="243840" y="1430655"/>
            <a:ext cx="8587105" cy="2390140"/>
            <a:chOff x="572246" y="1920109"/>
            <a:chExt cx="8275955" cy="2329815"/>
          </a:xfrm>
        </p:grpSpPr>
        <p:sp>
          <p:nvSpPr>
            <p:cNvPr id="125" name="任意多边形 124"/>
            <p:cNvSpPr/>
            <p:nvPr/>
          </p:nvSpPr>
          <p:spPr>
            <a:xfrm flipH="1">
              <a:off x="1451752" y="1920109"/>
              <a:ext cx="2909803" cy="646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896333"/>
                <a:gd name="connsiteY0-8" fmla="*/ 581025 h 581025"/>
                <a:gd name="connsiteX1-9" fmla="*/ 333375 w 2896333"/>
                <a:gd name="connsiteY1-10" fmla="*/ 0 h 581025"/>
                <a:gd name="connsiteX2-11" fmla="*/ 2896333 w 2896333"/>
                <a:gd name="connsiteY2-12" fmla="*/ 0 h 581025"/>
              </a:gdLst>
              <a:ahLst/>
              <a:cxnLst>
                <a:cxn ang="0">
                  <a:pos x="connsiteX0-1" y="connsiteY0-2"/>
                </a:cxn>
                <a:cxn ang="0">
                  <a:pos x="connsiteX1-3" y="connsiteY1-4"/>
                </a:cxn>
                <a:cxn ang="0">
                  <a:pos x="connsiteX2-5" y="connsiteY2-6"/>
                </a:cxn>
              </a:cxnLst>
              <a:rect l="l" t="t" r="r" b="b"/>
              <a:pathLst>
                <a:path w="2896333" h="581025">
                  <a:moveTo>
                    <a:pt x="0" y="581025"/>
                  </a:moveTo>
                  <a:lnTo>
                    <a:pt x="333375" y="0"/>
                  </a:lnTo>
                  <a:lnTo>
                    <a:pt x="2896333"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40">
                <a:defRPr/>
              </a:pPr>
              <a:endParaRPr lang="zh-CN" altLang="en-US" sz="1900" kern="0">
                <a:solidFill>
                  <a:sysClr val="window" lastClr="FFFFFF"/>
                </a:solidFill>
              </a:endParaRPr>
            </a:p>
          </p:txBody>
        </p:sp>
        <p:sp>
          <p:nvSpPr>
            <p:cNvPr id="127" name="任意多边形 126"/>
            <p:cNvSpPr/>
            <p:nvPr/>
          </p:nvSpPr>
          <p:spPr>
            <a:xfrm flipH="1">
              <a:off x="572246" y="4173724"/>
              <a:ext cx="3444875" cy="76200"/>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528430"/>
                <a:gd name="connsiteY0-8" fmla="*/ 587027 h 587027"/>
                <a:gd name="connsiteX1-9" fmla="*/ 333375 w 2528430"/>
                <a:gd name="connsiteY1-10" fmla="*/ 6002 h 587027"/>
                <a:gd name="connsiteX2-11" fmla="*/ 2528430 w 2528430"/>
                <a:gd name="connsiteY2-12" fmla="*/ 0 h 587027"/>
              </a:gdLst>
              <a:ahLst/>
              <a:cxnLst>
                <a:cxn ang="0">
                  <a:pos x="connsiteX0-1" y="connsiteY0-2"/>
                </a:cxn>
                <a:cxn ang="0">
                  <a:pos x="connsiteX1-3" y="connsiteY1-4"/>
                </a:cxn>
                <a:cxn ang="0">
                  <a:pos x="connsiteX2-5" y="connsiteY2-6"/>
                </a:cxn>
              </a:cxnLst>
              <a:rect l="l" t="t" r="r" b="b"/>
              <a:pathLst>
                <a:path w="2528430" h="587027">
                  <a:moveTo>
                    <a:pt x="0" y="587027"/>
                  </a:moveTo>
                  <a:lnTo>
                    <a:pt x="333375" y="6002"/>
                  </a:lnTo>
                  <a:lnTo>
                    <a:pt x="2528430"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40">
                <a:defRPr/>
              </a:pPr>
              <a:endParaRPr lang="zh-CN" altLang="en-US" sz="1900" kern="0">
                <a:solidFill>
                  <a:sysClr val="window" lastClr="FFFFFF"/>
                </a:solidFill>
              </a:endParaRPr>
            </a:p>
          </p:txBody>
        </p:sp>
        <p:sp>
          <p:nvSpPr>
            <p:cNvPr id="144" name="任意多边形 143"/>
            <p:cNvSpPr/>
            <p:nvPr/>
          </p:nvSpPr>
          <p:spPr>
            <a:xfrm>
              <a:off x="5544718" y="1930110"/>
              <a:ext cx="2909803" cy="646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896333"/>
                <a:gd name="connsiteY0-8" fmla="*/ 581025 h 581025"/>
                <a:gd name="connsiteX1-9" fmla="*/ 333375 w 2896333"/>
                <a:gd name="connsiteY1-10" fmla="*/ 0 h 581025"/>
                <a:gd name="connsiteX2-11" fmla="*/ 2896333 w 2896333"/>
                <a:gd name="connsiteY2-12" fmla="*/ 0 h 581025"/>
              </a:gdLst>
              <a:ahLst/>
              <a:cxnLst>
                <a:cxn ang="0">
                  <a:pos x="connsiteX0-1" y="connsiteY0-2"/>
                </a:cxn>
                <a:cxn ang="0">
                  <a:pos x="connsiteX1-3" y="connsiteY1-4"/>
                </a:cxn>
                <a:cxn ang="0">
                  <a:pos x="connsiteX2-5" y="connsiteY2-6"/>
                </a:cxn>
              </a:cxnLst>
              <a:rect l="l" t="t" r="r" b="b"/>
              <a:pathLst>
                <a:path w="2896333" h="581025">
                  <a:moveTo>
                    <a:pt x="0" y="581025"/>
                  </a:moveTo>
                  <a:lnTo>
                    <a:pt x="333375" y="0"/>
                  </a:lnTo>
                  <a:lnTo>
                    <a:pt x="2896333"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40">
                <a:defRPr/>
              </a:pPr>
              <a:endParaRPr lang="zh-CN" altLang="en-US" sz="1900" kern="0">
                <a:solidFill>
                  <a:sysClr val="window" lastClr="FFFFFF"/>
                </a:solidFill>
              </a:endParaRPr>
            </a:p>
          </p:txBody>
        </p:sp>
        <p:sp>
          <p:nvSpPr>
            <p:cNvPr id="145" name="任意多边形 144"/>
            <p:cNvSpPr/>
            <p:nvPr/>
          </p:nvSpPr>
          <p:spPr>
            <a:xfrm>
              <a:off x="5581761" y="4043549"/>
              <a:ext cx="3266440" cy="131445"/>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528430"/>
                <a:gd name="connsiteY0-8" fmla="*/ 587027 h 587027"/>
                <a:gd name="connsiteX1-9" fmla="*/ 333375 w 2528430"/>
                <a:gd name="connsiteY1-10" fmla="*/ 6002 h 587027"/>
                <a:gd name="connsiteX2-11" fmla="*/ 2528430 w 2528430"/>
                <a:gd name="connsiteY2-12" fmla="*/ 0 h 587027"/>
              </a:gdLst>
              <a:ahLst/>
              <a:cxnLst>
                <a:cxn ang="0">
                  <a:pos x="connsiteX0-1" y="connsiteY0-2"/>
                </a:cxn>
                <a:cxn ang="0">
                  <a:pos x="connsiteX1-3" y="connsiteY1-4"/>
                </a:cxn>
                <a:cxn ang="0">
                  <a:pos x="connsiteX2-5" y="connsiteY2-6"/>
                </a:cxn>
              </a:cxnLst>
              <a:rect l="l" t="t" r="r" b="b"/>
              <a:pathLst>
                <a:path w="2528430" h="587027">
                  <a:moveTo>
                    <a:pt x="0" y="587027"/>
                  </a:moveTo>
                  <a:lnTo>
                    <a:pt x="333375" y="6002"/>
                  </a:lnTo>
                  <a:lnTo>
                    <a:pt x="2528430"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40">
                <a:defRPr/>
              </a:pPr>
              <a:endParaRPr lang="zh-CN" altLang="en-US" sz="1900" kern="0">
                <a:solidFill>
                  <a:sysClr val="window" lastClr="FFFFFF"/>
                </a:solidFill>
              </a:endParaRPr>
            </a:p>
          </p:txBody>
        </p:sp>
        <p:sp>
          <p:nvSpPr>
            <p:cNvPr id="146" name="Oval 54"/>
            <p:cNvSpPr>
              <a:spLocks noChangeArrowheads="1"/>
            </p:cNvSpPr>
            <p:nvPr/>
          </p:nvSpPr>
          <p:spPr bwMode="auto">
            <a:xfrm>
              <a:off x="4315985" y="2528519"/>
              <a:ext cx="87767" cy="8667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ln>
            <a:effectLst>
              <a:outerShdw blurRad="63500" sx="102000" sy="102000" algn="ctr" rotWithShape="0">
                <a:prstClr val="black">
                  <a:alpha val="40000"/>
                </a:prstClr>
              </a:outerShdw>
            </a:effectLst>
          </p:spPr>
          <p:txBody>
            <a:bodyPr lIns="96775" tIns="48388" rIns="96775" bIns="48388"/>
            <a:lstStyle/>
            <a:p>
              <a:pPr defTabSz="967740">
                <a:defRPr/>
              </a:pPr>
              <a:endParaRPr lang="zh-CN" altLang="en-US" sz="1900" kern="0">
                <a:solidFill>
                  <a:sysClr val="windowText" lastClr="000000"/>
                </a:solidFill>
              </a:endParaRPr>
            </a:p>
          </p:txBody>
        </p:sp>
        <p:sp>
          <p:nvSpPr>
            <p:cNvPr id="147" name="Oval 54"/>
            <p:cNvSpPr>
              <a:spLocks noChangeArrowheads="1"/>
            </p:cNvSpPr>
            <p:nvPr/>
          </p:nvSpPr>
          <p:spPr bwMode="auto">
            <a:xfrm>
              <a:off x="5494084" y="2535185"/>
              <a:ext cx="87767" cy="8667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ln>
            <a:effectLst>
              <a:outerShdw blurRad="63500" sx="102000" sy="102000" algn="ctr" rotWithShape="0">
                <a:prstClr val="black">
                  <a:alpha val="40000"/>
                </a:prstClr>
              </a:outerShdw>
            </a:effectLst>
          </p:spPr>
          <p:txBody>
            <a:bodyPr lIns="96775" tIns="48388" rIns="96775" bIns="48388"/>
            <a:lstStyle/>
            <a:p>
              <a:pPr defTabSz="967740">
                <a:defRPr/>
              </a:pPr>
              <a:endParaRPr lang="zh-CN" altLang="en-US" sz="1900" kern="0">
                <a:solidFill>
                  <a:sysClr val="windowText" lastClr="000000"/>
                </a:solidFill>
              </a:endParaRPr>
            </a:p>
          </p:txBody>
        </p:sp>
        <p:sp>
          <p:nvSpPr>
            <p:cNvPr id="148" name="Oval 54"/>
            <p:cNvSpPr>
              <a:spLocks noChangeArrowheads="1"/>
            </p:cNvSpPr>
            <p:nvPr/>
          </p:nvSpPr>
          <p:spPr bwMode="auto">
            <a:xfrm>
              <a:off x="5544719" y="4130386"/>
              <a:ext cx="87767" cy="8667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ln>
            <a:effectLst>
              <a:outerShdw blurRad="63500" sx="102000" sy="102000" algn="ctr" rotWithShape="0">
                <a:prstClr val="black">
                  <a:alpha val="40000"/>
                </a:prstClr>
              </a:outerShdw>
            </a:effectLst>
          </p:spPr>
          <p:txBody>
            <a:bodyPr lIns="96775" tIns="48388" rIns="96775" bIns="48388"/>
            <a:lstStyle/>
            <a:p>
              <a:pPr defTabSz="967740">
                <a:defRPr/>
              </a:pPr>
              <a:endParaRPr lang="zh-CN" altLang="en-US" sz="1900" kern="0">
                <a:solidFill>
                  <a:sysClr val="windowText" lastClr="000000"/>
                </a:solidFill>
              </a:endParaRPr>
            </a:p>
          </p:txBody>
        </p:sp>
        <p:sp>
          <p:nvSpPr>
            <p:cNvPr id="149" name="Oval 54"/>
            <p:cNvSpPr>
              <a:spLocks noChangeArrowheads="1"/>
            </p:cNvSpPr>
            <p:nvPr/>
          </p:nvSpPr>
          <p:spPr bwMode="auto">
            <a:xfrm>
              <a:off x="4013865" y="4130386"/>
              <a:ext cx="87767" cy="8667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ln>
            <a:effectLst>
              <a:outerShdw blurRad="63500" sx="102000" sy="102000" algn="ctr" rotWithShape="0">
                <a:prstClr val="black">
                  <a:alpha val="40000"/>
                </a:prstClr>
              </a:outerShdw>
            </a:effectLst>
          </p:spPr>
          <p:txBody>
            <a:bodyPr lIns="96775" tIns="48388" rIns="96775" bIns="48388"/>
            <a:lstStyle/>
            <a:p>
              <a:pPr defTabSz="967740">
                <a:defRPr/>
              </a:pPr>
              <a:endParaRPr lang="zh-CN" altLang="en-US" sz="1900" kern="0">
                <a:solidFill>
                  <a:sysClr val="windowText" lastClr="000000"/>
                </a:solidFill>
              </a:endParaRPr>
            </a:p>
          </p:txBody>
        </p:sp>
      </p:grpSp>
      <p:sp>
        <p:nvSpPr>
          <p:cNvPr id="52" name="文本框 6"/>
          <p:cNvSpPr>
            <a:spLocks noChangeArrowheads="1"/>
          </p:cNvSpPr>
          <p:nvPr/>
        </p:nvSpPr>
        <p:spPr bwMode="auto">
          <a:xfrm>
            <a:off x="3585210" y="56515"/>
            <a:ext cx="3036570" cy="497840"/>
          </a:xfrm>
          <a:prstGeom prst="rect">
            <a:avLst/>
          </a:prstGeom>
          <a:noFill/>
          <a:ln>
            <a:noFill/>
          </a:ln>
        </p:spPr>
        <p:txBody>
          <a:bodyPr wrap="square" lIns="68571" tIns="34285" rIns="68571" bIns="34285">
            <a:spAutoFit/>
          </a:bodyPr>
          <a:lstStyle/>
          <a:p>
            <a:pPr defTabSz="967740" fontAlgn="auto">
              <a:spcBef>
                <a:spcPts val="0"/>
              </a:spcBef>
              <a:spcAft>
                <a:spcPts val="0"/>
              </a:spcAft>
              <a:defRPr/>
            </a:pPr>
            <a:r>
              <a:rPr lang="zh-CN" altLang="en-US" sz="2800" dirty="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微软雅黑" panose="020B0503020204020204" pitchFamily="34" charset="-122"/>
              </a:rPr>
              <a:t>未成年人保护法</a:t>
            </a:r>
            <a:endParaRPr lang="zh-CN" altLang="en-US" sz="2800" dirty="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3" name="图片 52"/>
          <p:cNvPicPr>
            <a:picLocks noChangeAspect="1"/>
          </p:cNvPicPr>
          <p:nvPr/>
        </p:nvPicPr>
        <p:blipFill>
          <a:blip r:embed="rId3" cstate="screen"/>
          <a:stretch>
            <a:fillRect/>
          </a:stretch>
        </p:blipFill>
        <p:spPr>
          <a:xfrm>
            <a:off x="3165475" y="492760"/>
            <a:ext cx="3391535" cy="358140"/>
          </a:xfrm>
          <a:prstGeom prst="rect">
            <a:avLst/>
          </a:prstGeom>
        </p:spPr>
      </p:pic>
      <p:sp>
        <p:nvSpPr>
          <p:cNvPr id="54" name="文本框 53"/>
          <p:cNvSpPr txBox="1"/>
          <p:nvPr/>
        </p:nvSpPr>
        <p:spPr>
          <a:xfrm>
            <a:off x="11197630" y="6012705"/>
            <a:ext cx="915635" cy="384721"/>
          </a:xfrm>
          <a:prstGeom prst="rect">
            <a:avLst/>
          </a:prstGeom>
          <a:noFill/>
        </p:spPr>
        <p:txBody>
          <a:bodyPr wrap="none" rtlCol="0">
            <a:spAutoFit/>
          </a:bodyPr>
          <a:lstStyle/>
          <a:p>
            <a:r>
              <a:rPr lang="zh-CN" altLang="en-US" dirty="0" smtClean="0"/>
              <a:t>延迟符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52"/>
                                        </p:tgtEl>
                                        <p:attrNameLst>
                                          <p:attrName>style.visibility</p:attrName>
                                        </p:attrNameLst>
                                      </p:cBhvr>
                                      <p:to>
                                        <p:strVal val="visible"/>
                                      </p:to>
                                    </p:set>
                                    <p:anim calcmode="lin" valueType="num">
                                      <p:cBhvr>
                                        <p:cTn id="11"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52"/>
                                        </p:tgtEl>
                                        <p:attrNameLst>
                                          <p:attrName>ppt_y</p:attrName>
                                        </p:attrNameLst>
                                      </p:cBhvr>
                                      <p:tavLst>
                                        <p:tav tm="0">
                                          <p:val>
                                            <p:strVal val="#ppt_y"/>
                                          </p:val>
                                        </p:tav>
                                        <p:tav tm="100000">
                                          <p:val>
                                            <p:strVal val="#ppt_y"/>
                                          </p:val>
                                        </p:tav>
                                      </p:tavLst>
                                    </p:anim>
                                    <p:anim calcmode="lin" valueType="num">
                                      <p:cBhvr>
                                        <p:cTn id="13"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52"/>
                                        </p:tgtEl>
                                        <p:attrNameLst>
                                          <p:attrName>ppt_w</p:attrName>
                                        </p:attrNameLst>
                                      </p:cBhvr>
                                      <p:tavLst>
                                        <p:tav tm="0">
                                          <p:val>
                                            <p:strVal val="#ppt_w/10"/>
                                          </p:val>
                                        </p:tav>
                                        <p:tav tm="50000">
                                          <p:val>
                                            <p:strVal val="#ppt_w+.01"/>
                                          </p:val>
                                        </p:tav>
                                        <p:tav tm="100000">
                                          <p:val>
                                            <p:strVal val="#ppt_w"/>
                                          </p:val>
                                        </p:tav>
                                      </p:tavLst>
                                    </p:anim>
                                    <p:animEffect>
                                      <p:cBhvr>
                                        <p:cTn id="15" dur="500" tmFilter="0,0; .5, 1; 1, 1"/>
                                        <p:tgtEl>
                                          <p:spTgt spid="52"/>
                                        </p:tgtEl>
                                      </p:cBhvr>
                                    </p:animEffect>
                                  </p:childTnLst>
                                </p:cTn>
                              </p:par>
                            </p:childTnLst>
                          </p:cTn>
                        </p:par>
                        <p:par>
                          <p:cTn id="16" fill="hold">
                            <p:stCondLst>
                              <p:cond delay="1299"/>
                            </p:stCondLst>
                            <p:childTnLst>
                              <p:par>
                                <p:cTn id="17" presetID="10" presetClass="entr" presetSubtype="0" fill="hold" grpId="0" nodeType="after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childTnLst>
                          </p:cTn>
                        </p:par>
                        <p:par>
                          <p:cTn id="20" fill="hold">
                            <p:stCondLst>
                              <p:cond delay="1799"/>
                            </p:stCondLst>
                            <p:childTnLst>
                              <p:par>
                                <p:cTn id="21" presetID="53" presetClass="entr" presetSubtype="16"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2299"/>
                            </p:stCondLst>
                            <p:childTnLst>
                              <p:par>
                                <p:cTn id="27" presetID="26" presetClass="emph" presetSubtype="0" fill="hold" nodeType="afterEffect">
                                  <p:stCondLst>
                                    <p:cond delay="0"/>
                                  </p:stCondLst>
                                  <p:childTnLst>
                                    <p:animEffect transition="out" filter="fade">
                                      <p:cBhvr>
                                        <p:cTn id="28" dur="500" tmFilter="0, 0; .2, .5; .8, .5; 1, 0"/>
                                        <p:tgtEl>
                                          <p:spTgt spid="8"/>
                                        </p:tgtEl>
                                      </p:cBhvr>
                                    </p:animEffect>
                                    <p:animScale>
                                      <p:cBhvr>
                                        <p:cTn id="29" dur="250" autoRev="1" fill="hold"/>
                                        <p:tgtEl>
                                          <p:spTgt spid="8"/>
                                        </p:tgtEl>
                                      </p:cBhvr>
                                      <p:by x="105000" y="105000"/>
                                    </p:animScale>
                                  </p:childTnLst>
                                </p:cTn>
                              </p:par>
                            </p:childTnLst>
                          </p:cTn>
                        </p:par>
                        <p:par>
                          <p:cTn id="30" fill="hold">
                            <p:stCondLst>
                              <p:cond delay="2799"/>
                            </p:stCondLst>
                            <p:childTnLst>
                              <p:par>
                                <p:cTn id="31" presetID="16" presetClass="entr" presetSubtype="21"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arn(inVertical)">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52" presetClass="entr" presetSubtype="0" fill="hold" grpId="0" nodeType="clickEffect">
                                  <p:stCondLst>
                                    <p:cond delay="0"/>
                                  </p:stCondLst>
                                  <p:childTnLst>
                                    <p:set>
                                      <p:cBhvr>
                                        <p:cTn id="37" dur="1" fill="hold">
                                          <p:stCondLst>
                                            <p:cond delay="0"/>
                                          </p:stCondLst>
                                        </p:cTn>
                                        <p:tgtEl>
                                          <p:spTgt spid="126"/>
                                        </p:tgtEl>
                                        <p:attrNameLst>
                                          <p:attrName>style.visibility</p:attrName>
                                        </p:attrNameLst>
                                      </p:cBhvr>
                                      <p:to>
                                        <p:strVal val="visible"/>
                                      </p:to>
                                    </p:set>
                                    <p:animScale>
                                      <p:cBhvr>
                                        <p:cTn id="38" dur="1000" decel="50000" fill="hold">
                                          <p:stCondLst>
                                            <p:cond delay="0"/>
                                          </p:stCondLst>
                                        </p:cTn>
                                        <p:tgtEl>
                                          <p:spTgt spid="1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126"/>
                                        </p:tgtEl>
                                        <p:attrNameLst>
                                          <p:attrName>ppt_x</p:attrName>
                                          <p:attrName>ppt_y</p:attrName>
                                        </p:attrNameLst>
                                      </p:cBhvr>
                                    </p:animMotion>
                                    <p:animEffect transition="in" filter="fade">
                                      <p:cBhvr>
                                        <p:cTn id="40" dur="1000"/>
                                        <p:tgtEl>
                                          <p:spTgt spid="12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wipe(down)">
                                      <p:cBhvr>
                                        <p:cTn id="45" dur="500"/>
                                        <p:tgtEl>
                                          <p:spTgt spid="54"/>
                                        </p:tgtEl>
                                      </p:cBhvr>
                                    </p:animEffect>
                                  </p:childTnLst>
                                </p:cTn>
                              </p:par>
                            </p:childTnLst>
                          </p:cTn>
                        </p:par>
                      </p:childTnLst>
                    </p:cTn>
                  </p:par>
                  <p:par>
                    <p:cTn id="46" fill="hold">
                      <p:stCondLst>
                        <p:cond delay="indefinite"/>
                      </p:stCondLst>
                      <p:childTnLst>
                        <p:par>
                          <p:cTn id="47" fill="hold">
                            <p:stCondLst>
                              <p:cond delay="0"/>
                            </p:stCondLst>
                            <p:childTnLst>
                              <p:par>
                                <p:cTn id="48" presetID="52" presetClass="entr" presetSubtype="0" fill="hold" grpId="1" nodeType="clickEffect">
                                  <p:stCondLst>
                                    <p:cond delay="0"/>
                                  </p:stCondLst>
                                  <p:childTnLst>
                                    <p:set>
                                      <p:cBhvr>
                                        <p:cTn id="49" dur="1" fill="hold">
                                          <p:stCondLst>
                                            <p:cond delay="0"/>
                                          </p:stCondLst>
                                        </p:cTn>
                                        <p:tgtEl>
                                          <p:spTgt spid="128"/>
                                        </p:tgtEl>
                                        <p:attrNameLst>
                                          <p:attrName>style.visibility</p:attrName>
                                        </p:attrNameLst>
                                      </p:cBhvr>
                                      <p:to>
                                        <p:strVal val="visible"/>
                                      </p:to>
                                    </p:set>
                                    <p:animScale>
                                      <p:cBhvr>
                                        <p:cTn id="50" dur="1000" decel="50000" fill="hold">
                                          <p:stCondLst>
                                            <p:cond delay="0"/>
                                          </p:stCondLst>
                                        </p:cTn>
                                        <p:tgtEl>
                                          <p:spTgt spid="1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1000" decel="50000" fill="hold">
                                          <p:stCondLst>
                                            <p:cond delay="0"/>
                                          </p:stCondLst>
                                        </p:cTn>
                                        <p:tgtEl>
                                          <p:spTgt spid="128"/>
                                        </p:tgtEl>
                                        <p:attrNameLst>
                                          <p:attrName>ppt_x</p:attrName>
                                          <p:attrName>ppt_y</p:attrName>
                                        </p:attrNameLst>
                                      </p:cBhvr>
                                    </p:animMotion>
                                    <p:animEffect transition="in" filter="fade">
                                      <p:cBhvr>
                                        <p:cTn id="52" dur="1000"/>
                                        <p:tgtEl>
                                          <p:spTgt spid="128"/>
                                        </p:tgtEl>
                                      </p:cBhvr>
                                    </p:animEffect>
                                  </p:childTnLst>
                                </p:cTn>
                              </p:par>
                            </p:childTnLst>
                          </p:cTn>
                        </p:par>
                      </p:childTnLst>
                    </p:cTn>
                  </p:par>
                  <p:par>
                    <p:cTn id="53" fill="hold">
                      <p:stCondLst>
                        <p:cond delay="indefinite"/>
                      </p:stCondLst>
                      <p:childTnLst>
                        <p:par>
                          <p:cTn id="54" fill="hold">
                            <p:stCondLst>
                              <p:cond delay="0"/>
                            </p:stCondLst>
                            <p:childTnLst>
                              <p:par>
                                <p:cTn id="55" presetID="15" presetClass="entr" presetSubtype="0" fill="hold" grpId="0" nodeType="clickEffect">
                                  <p:stCondLst>
                                    <p:cond delay="0"/>
                                  </p:stCondLst>
                                  <p:childTnLst>
                                    <p:set>
                                      <p:cBhvr>
                                        <p:cTn id="56" dur="1" fill="hold">
                                          <p:stCondLst>
                                            <p:cond delay="0"/>
                                          </p:stCondLst>
                                        </p:cTn>
                                        <p:tgtEl>
                                          <p:spTgt spid="124"/>
                                        </p:tgtEl>
                                        <p:attrNameLst>
                                          <p:attrName>style.visibility</p:attrName>
                                        </p:attrNameLst>
                                      </p:cBhvr>
                                      <p:to>
                                        <p:strVal val="visible"/>
                                      </p:to>
                                    </p:set>
                                    <p:anim calcmode="lin" valueType="num">
                                      <p:cBhvr>
                                        <p:cTn id="57" dur="1000" fill="hold"/>
                                        <p:tgtEl>
                                          <p:spTgt spid="124"/>
                                        </p:tgtEl>
                                        <p:attrNameLst>
                                          <p:attrName>ppt_w</p:attrName>
                                        </p:attrNameLst>
                                      </p:cBhvr>
                                      <p:tavLst>
                                        <p:tav tm="0">
                                          <p:val>
                                            <p:fltVal val="0"/>
                                          </p:val>
                                        </p:tav>
                                        <p:tav tm="100000">
                                          <p:val>
                                            <p:strVal val="#ppt_w"/>
                                          </p:val>
                                        </p:tav>
                                      </p:tavLst>
                                    </p:anim>
                                    <p:anim calcmode="lin" valueType="num">
                                      <p:cBhvr>
                                        <p:cTn id="58" dur="1000" fill="hold"/>
                                        <p:tgtEl>
                                          <p:spTgt spid="124"/>
                                        </p:tgtEl>
                                        <p:attrNameLst>
                                          <p:attrName>ppt_h</p:attrName>
                                        </p:attrNameLst>
                                      </p:cBhvr>
                                      <p:tavLst>
                                        <p:tav tm="0">
                                          <p:val>
                                            <p:fltVal val="0"/>
                                          </p:val>
                                        </p:tav>
                                        <p:tav tm="100000">
                                          <p:val>
                                            <p:strVal val="#ppt_h"/>
                                          </p:val>
                                        </p:tav>
                                      </p:tavLst>
                                    </p:anim>
                                    <p:anim calcmode="lin" valueType="num">
                                      <p:cBhvr>
                                        <p:cTn id="59" dur="1000" fill="hold"/>
                                        <p:tgtEl>
                                          <p:spTgt spid="124"/>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2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1" fill="hold">
                      <p:stCondLst>
                        <p:cond delay="indefinite"/>
                      </p:stCondLst>
                      <p:childTnLst>
                        <p:par>
                          <p:cTn id="62" fill="hold">
                            <p:stCondLst>
                              <p:cond delay="0"/>
                            </p:stCondLst>
                            <p:childTnLst>
                              <p:par>
                                <p:cTn id="63" presetID="52" presetClass="entr" presetSubtype="0" fill="hold" grpId="1" nodeType="clickEffect">
                                  <p:stCondLst>
                                    <p:cond delay="0"/>
                                  </p:stCondLst>
                                  <p:childTnLst>
                                    <p:set>
                                      <p:cBhvr>
                                        <p:cTn id="64" dur="1" fill="hold">
                                          <p:stCondLst>
                                            <p:cond delay="0"/>
                                          </p:stCondLst>
                                        </p:cTn>
                                        <p:tgtEl>
                                          <p:spTgt spid="129"/>
                                        </p:tgtEl>
                                        <p:attrNameLst>
                                          <p:attrName>style.visibility</p:attrName>
                                        </p:attrNameLst>
                                      </p:cBhvr>
                                      <p:to>
                                        <p:strVal val="visible"/>
                                      </p:to>
                                    </p:set>
                                    <p:animScale>
                                      <p:cBhvr>
                                        <p:cTn id="65" dur="1000" decel="50000" fill="hold">
                                          <p:stCondLst>
                                            <p:cond delay="0"/>
                                          </p:stCondLst>
                                        </p:cTn>
                                        <p:tgtEl>
                                          <p:spTgt spid="1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6" dur="1000" decel="50000" fill="hold">
                                          <p:stCondLst>
                                            <p:cond delay="0"/>
                                          </p:stCondLst>
                                        </p:cTn>
                                        <p:tgtEl>
                                          <p:spTgt spid="129"/>
                                        </p:tgtEl>
                                        <p:attrNameLst>
                                          <p:attrName>ppt_x</p:attrName>
                                          <p:attrName>ppt_y</p:attrName>
                                        </p:attrNameLst>
                                      </p:cBhvr>
                                    </p:animMotion>
                                    <p:animEffect transition="in" filter="fade">
                                      <p:cBhvr>
                                        <p:cTn id="67"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bldLvl="0" animBg="1"/>
      <p:bldP spid="52" grpId="0" bldLvl="0" autoUpdateAnimBg="0"/>
      <p:bldP spid="54" grpId="0"/>
      <p:bldP spid="126" grpId="0"/>
      <p:bldP spid="128" grpId="1"/>
      <p:bldP spid="129" grpId="1"/>
      <p:bldP spid="1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972185" y="1188085"/>
            <a:ext cx="8544560" cy="3936365"/>
          </a:xfrm>
          <a:prstGeom prst="roundRect">
            <a:avLst>
              <a:gd name="adj" fmla="val 0"/>
            </a:avLst>
          </a:prstGeom>
          <a:gradFill flip="none" rotWithShape="1">
            <a:gsLst>
              <a:gs pos="6000">
                <a:sysClr val="window" lastClr="FFFFFF">
                  <a:lumMod val="95000"/>
                  <a:shade val="67500"/>
                  <a:satMod val="115000"/>
                </a:sysClr>
              </a:gs>
              <a:gs pos="100000">
                <a:srgbClr val="E4E4E4"/>
              </a:gs>
              <a:gs pos="80000">
                <a:srgbClr val="F1F1F1"/>
              </a:gs>
              <a:gs pos="43000">
                <a:sysClr val="window" lastClr="FFFFFF"/>
              </a:gs>
            </a:gsLst>
            <a:lin ang="8100000" scaled="1"/>
            <a:tileRect/>
          </a:gradFill>
          <a:ln w="12700" cap="flat" cmpd="sng" algn="ctr">
            <a:solidFill>
              <a:sysClr val="window" lastClr="FFFFFF"/>
            </a:solidFill>
            <a:prstDash val="solid"/>
          </a:ln>
          <a:effectLst>
            <a:outerShdw blurRad="279400" algn="ctr" rotWithShape="0">
              <a:prstClr val="black">
                <a:alpha val="11000"/>
              </a:prstClr>
            </a:outerShdw>
          </a:effectLst>
        </p:spPr>
        <p:txBody>
          <a:bodyPr anchor="ctr"/>
          <a:lstStyle/>
          <a:p>
            <a:pPr algn="ctr" defTabSz="967740" fontAlgn="auto">
              <a:spcBef>
                <a:spcPts val="0"/>
              </a:spcBef>
              <a:spcAft>
                <a:spcPts val="0"/>
              </a:spcAft>
              <a:defRPr/>
            </a:pPr>
            <a:endParaRPr lang="zh-CN" altLang="en-US" sz="2500" kern="0">
              <a:solidFill>
                <a:schemeClr val="accent6">
                  <a:lumMod val="90000"/>
                  <a:lumOff val="10000"/>
                </a:schemeClr>
              </a:solidFill>
              <a:latin typeface="Calibri" panose="020F0502020204030204"/>
              <a:ea typeface="+mn-ea"/>
            </a:endParaRPr>
          </a:p>
        </p:txBody>
      </p:sp>
      <p:grpSp>
        <p:nvGrpSpPr>
          <p:cNvPr id="2" name="组合 3"/>
          <p:cNvGrpSpPr/>
          <p:nvPr/>
        </p:nvGrpSpPr>
        <p:grpSpPr bwMode="auto">
          <a:xfrm>
            <a:off x="982980" y="177800"/>
            <a:ext cx="1976120" cy="608691"/>
            <a:chOff x="717476" y="1291449"/>
            <a:chExt cx="2054324" cy="1106819"/>
          </a:xfrm>
        </p:grpSpPr>
        <p:sp>
          <p:nvSpPr>
            <p:cNvPr id="5" name="圆角矩形 4"/>
            <p:cNvSpPr/>
            <p:nvPr/>
          </p:nvSpPr>
          <p:spPr>
            <a:xfrm>
              <a:off x="717476" y="1291449"/>
              <a:ext cx="2054324" cy="1106750"/>
            </a:xfrm>
            <a:prstGeom prst="roundRect">
              <a:avLst>
                <a:gd name="adj" fmla="val 10880"/>
              </a:avLst>
            </a:pr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7740" fontAlgn="auto">
                <a:lnSpc>
                  <a:spcPct val="120000"/>
                </a:lnSpc>
                <a:spcBef>
                  <a:spcPts val="0"/>
                </a:spcBef>
                <a:spcAft>
                  <a:spcPts val="0"/>
                </a:spcAft>
                <a:defRPr/>
              </a:pPr>
              <a:endParaRPr lang="zh-CN" altLang="en-US" sz="1500" b="1">
                <a:latin typeface="微软雅黑" panose="020B0503020204020204" pitchFamily="34" charset="-122"/>
              </a:endParaRPr>
            </a:p>
          </p:txBody>
        </p:sp>
        <p:sp>
          <p:nvSpPr>
            <p:cNvPr id="6" name="Freeform 41"/>
            <p:cNvSpPr>
              <a:spLocks noEditPoints="1"/>
            </p:cNvSpPr>
            <p:nvPr/>
          </p:nvSpPr>
          <p:spPr bwMode="auto">
            <a:xfrm>
              <a:off x="828093" y="1596949"/>
              <a:ext cx="575913" cy="515873"/>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w="9525">
              <a:noFill/>
              <a:round/>
            </a:ln>
          </p:spPr>
          <p:txBody>
            <a:bodyPr/>
            <a:lstStyle/>
            <a:p>
              <a:pPr defTabSz="967740" fontAlgn="auto">
                <a:lnSpc>
                  <a:spcPct val="120000"/>
                </a:lnSpc>
                <a:spcBef>
                  <a:spcPts val="0"/>
                </a:spcBef>
                <a:spcAft>
                  <a:spcPts val="0"/>
                </a:spcAft>
                <a:defRPr/>
              </a:pPr>
              <a:endParaRPr lang="en-US" sz="15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7436" name="TextBox 6"/>
            <p:cNvSpPr txBox="1">
              <a:spLocks noChangeArrowheads="1"/>
            </p:cNvSpPr>
            <p:nvPr/>
          </p:nvSpPr>
          <p:spPr bwMode="auto">
            <a:xfrm>
              <a:off x="1404308" y="1494170"/>
              <a:ext cx="1224138" cy="904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CN" altLang="zh-CN" sz="2200" b="1">
                  <a:solidFill>
                    <a:schemeClr val="bg1"/>
                  </a:solidFill>
                  <a:latin typeface="微软雅黑" panose="020B0503020204020204" pitchFamily="34" charset="-122"/>
                </a:rPr>
                <a:t>教师法</a:t>
              </a:r>
              <a:endParaRPr lang="zh-CN" altLang="zh-CN" sz="2200" b="1">
                <a:solidFill>
                  <a:schemeClr val="bg1"/>
                </a:solidFill>
                <a:latin typeface="微软雅黑" panose="020B0503020204020204" pitchFamily="34" charset="-122"/>
              </a:endParaRPr>
            </a:p>
          </p:txBody>
        </p:sp>
      </p:grpSp>
      <p:sp>
        <p:nvSpPr>
          <p:cNvPr id="8" name="文本框 58"/>
          <p:cNvSpPr txBox="1"/>
          <p:nvPr/>
        </p:nvSpPr>
        <p:spPr>
          <a:xfrm>
            <a:off x="972185" y="1188720"/>
            <a:ext cx="8543925" cy="3935730"/>
          </a:xfrm>
          <a:prstGeom prst="rect">
            <a:avLst/>
          </a:prstGeom>
          <a:noFill/>
        </p:spPr>
        <p:txBody>
          <a:bodyPr wrap="square" lIns="99212" tIns="49606" rIns="99212" bIns="49606">
            <a:spAutoFit/>
          </a:bodyPr>
          <a:lstStyle/>
          <a:p>
            <a:pPr marL="309880" indent="-309880" defTabSz="967740" fontAlgn="auto">
              <a:lnSpc>
                <a:spcPct val="120000"/>
              </a:lnSpc>
              <a:spcBef>
                <a:spcPts val="0"/>
              </a:spcBef>
              <a:spcAft>
                <a:spcPts val="0"/>
              </a:spcAft>
              <a:buFont typeface="Wingdings" panose="05000000000000000000" pitchFamily="2" charset="2"/>
              <a:buChar char="l"/>
              <a:defRPr/>
            </a:pPr>
            <a:r>
              <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rPr>
              <a:t>第八章　法律责任</a:t>
            </a:r>
            <a:endPar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endParaRPr>
          </a:p>
          <a:p>
            <a:pPr marL="309880" indent="-309880" defTabSz="967740" fontAlgn="auto">
              <a:lnSpc>
                <a:spcPct val="120000"/>
              </a:lnSpc>
              <a:spcBef>
                <a:spcPts val="0"/>
              </a:spcBef>
              <a:spcAft>
                <a:spcPts val="0"/>
              </a:spcAft>
              <a:buFont typeface="Wingdings" panose="05000000000000000000" pitchFamily="2" charset="2"/>
              <a:buChar char="l"/>
              <a:defRPr/>
            </a:pPr>
            <a:endPar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endParaRPr>
          </a:p>
          <a:p>
            <a:pPr marL="309880" indent="-309880" defTabSz="967740" fontAlgn="auto">
              <a:lnSpc>
                <a:spcPct val="120000"/>
              </a:lnSpc>
              <a:spcBef>
                <a:spcPts val="0"/>
              </a:spcBef>
              <a:spcAft>
                <a:spcPts val="0"/>
              </a:spcAft>
              <a:buFont typeface="Wingdings" panose="05000000000000000000" pitchFamily="2" charset="2"/>
              <a:buChar char="l"/>
              <a:defRPr/>
            </a:pPr>
            <a:r>
              <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rPr>
              <a:t>第三十五条　侮辱、殴打教师的，根据不同情况，分别给予行政处分或者行政处罚；造成损害的，责令赔偿损失；情节严重，构成犯罪的，依法追究刑事责任。</a:t>
            </a:r>
            <a:endPar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endParaRPr>
          </a:p>
          <a:p>
            <a:pPr marL="0" indent="0" defTabSz="967740" fontAlgn="auto">
              <a:lnSpc>
                <a:spcPct val="120000"/>
              </a:lnSpc>
              <a:spcBef>
                <a:spcPts val="0"/>
              </a:spcBef>
              <a:spcAft>
                <a:spcPts val="0"/>
              </a:spcAft>
              <a:buFont typeface="Wingdings" panose="05000000000000000000" pitchFamily="2" charset="2"/>
              <a:buNone/>
              <a:defRPr/>
            </a:pPr>
            <a:endPar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endParaRPr>
          </a:p>
          <a:p>
            <a:pPr marL="309880" indent="-309880" defTabSz="967740" fontAlgn="auto">
              <a:lnSpc>
                <a:spcPct val="120000"/>
              </a:lnSpc>
              <a:spcBef>
                <a:spcPts val="0"/>
              </a:spcBef>
              <a:spcAft>
                <a:spcPts val="0"/>
              </a:spcAft>
              <a:buFont typeface="Wingdings" panose="05000000000000000000" pitchFamily="2" charset="2"/>
              <a:buChar char="l"/>
              <a:defRPr/>
            </a:pPr>
            <a:r>
              <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rPr>
              <a:t>第三十六条　对依法提出申诉、控告、检举的教师进行打击报复的，由其所在单位或者上级机关责令改正；情节严重的，可以根据具体情况给予行政处分。</a:t>
            </a:r>
            <a:endPar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endParaRPr>
          </a:p>
          <a:p>
            <a:pPr marL="0" indent="0" defTabSz="967740" fontAlgn="auto">
              <a:lnSpc>
                <a:spcPct val="120000"/>
              </a:lnSpc>
              <a:spcBef>
                <a:spcPts val="0"/>
              </a:spcBef>
              <a:spcAft>
                <a:spcPts val="0"/>
              </a:spcAft>
              <a:buFont typeface="Wingdings" panose="05000000000000000000" pitchFamily="2" charset="2"/>
              <a:buNone/>
              <a:defRPr/>
            </a:pPr>
            <a:endPar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endParaRPr>
          </a:p>
          <a:p>
            <a:pPr marL="309880" indent="-309880" defTabSz="967740" fontAlgn="auto">
              <a:lnSpc>
                <a:spcPct val="120000"/>
              </a:lnSpc>
              <a:spcBef>
                <a:spcPts val="0"/>
              </a:spcBef>
              <a:spcAft>
                <a:spcPts val="0"/>
              </a:spcAft>
              <a:buFont typeface="Wingdings" panose="05000000000000000000" pitchFamily="2" charset="2"/>
              <a:buChar char="l"/>
              <a:defRPr/>
            </a:pPr>
            <a:r>
              <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rPr>
              <a:t>国家工作人员对教师打击报复构成犯罪的，依照刑法第一百四十六条的规定追究刑事责任。</a:t>
            </a:r>
            <a:endPar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endParaRPr>
          </a:p>
          <a:p>
            <a:pPr marL="0" indent="0" defTabSz="967740" fontAlgn="auto">
              <a:lnSpc>
                <a:spcPct val="120000"/>
              </a:lnSpc>
              <a:spcBef>
                <a:spcPts val="0"/>
              </a:spcBef>
              <a:spcAft>
                <a:spcPts val="0"/>
              </a:spcAft>
              <a:buFont typeface="Wingdings" panose="05000000000000000000" pitchFamily="2" charset="2"/>
              <a:buNone/>
              <a:defRPr/>
            </a:pPr>
            <a:endPar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endParaRPr>
          </a:p>
          <a:p>
            <a:pPr marL="309880" indent="-309880" defTabSz="967740" fontAlgn="auto">
              <a:lnSpc>
                <a:spcPct val="120000"/>
              </a:lnSpc>
              <a:spcBef>
                <a:spcPts val="0"/>
              </a:spcBef>
              <a:spcAft>
                <a:spcPts val="0"/>
              </a:spcAft>
              <a:buFont typeface="Wingdings" panose="05000000000000000000" pitchFamily="2" charset="2"/>
              <a:buChar char="l"/>
              <a:defRPr/>
            </a:pPr>
            <a:r>
              <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rPr>
              <a:t>第三十七条　教师有下列情形之一的，由所在学校、其他教育机构或者教育行政部门给予行政处分或者解聘：</a:t>
            </a:r>
            <a:endPar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endParaRPr>
          </a:p>
          <a:p>
            <a:pPr marL="309880" indent="-309880" defTabSz="967740" fontAlgn="auto">
              <a:lnSpc>
                <a:spcPct val="120000"/>
              </a:lnSpc>
              <a:spcBef>
                <a:spcPts val="0"/>
              </a:spcBef>
              <a:spcAft>
                <a:spcPts val="0"/>
              </a:spcAft>
              <a:buFont typeface="Wingdings" panose="05000000000000000000" pitchFamily="2" charset="2"/>
              <a:buChar char="l"/>
              <a:defRPr/>
            </a:pPr>
            <a:r>
              <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rPr>
              <a:t>（一）故意不完成教育教学任务给教育教学工作造成损失的；</a:t>
            </a:r>
            <a:endPar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endParaRPr>
          </a:p>
          <a:p>
            <a:pPr marL="309880" indent="-309880" defTabSz="967740" fontAlgn="auto">
              <a:lnSpc>
                <a:spcPct val="120000"/>
              </a:lnSpc>
              <a:spcBef>
                <a:spcPts val="0"/>
              </a:spcBef>
              <a:spcAft>
                <a:spcPts val="0"/>
              </a:spcAft>
              <a:buFont typeface="Wingdings" panose="05000000000000000000" pitchFamily="2" charset="2"/>
              <a:buChar char="l"/>
              <a:defRPr/>
            </a:pPr>
            <a:r>
              <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rPr>
              <a:t>（二）体罚学生，经教育不改的；</a:t>
            </a:r>
            <a:endPar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endParaRPr>
          </a:p>
          <a:p>
            <a:pPr marL="309880" indent="-309880" defTabSz="967740" fontAlgn="auto">
              <a:lnSpc>
                <a:spcPct val="120000"/>
              </a:lnSpc>
              <a:spcBef>
                <a:spcPts val="0"/>
              </a:spcBef>
              <a:spcAft>
                <a:spcPts val="0"/>
              </a:spcAft>
              <a:buFont typeface="Wingdings" panose="05000000000000000000" pitchFamily="2" charset="2"/>
              <a:buChar char="l"/>
              <a:defRPr/>
            </a:pPr>
            <a:r>
              <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rPr>
              <a:t>（三）品行不良、侮辱学生，影响恶劣的。</a:t>
            </a:r>
            <a:endPar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endParaRPr>
          </a:p>
          <a:p>
            <a:pPr marL="0" indent="0" defTabSz="967740" fontAlgn="auto">
              <a:lnSpc>
                <a:spcPct val="120000"/>
              </a:lnSpc>
              <a:spcBef>
                <a:spcPts val="0"/>
              </a:spcBef>
              <a:spcAft>
                <a:spcPts val="0"/>
              </a:spcAft>
              <a:buFont typeface="Wingdings" panose="05000000000000000000" pitchFamily="2" charset="2"/>
              <a:buNone/>
              <a:defRPr/>
            </a:pPr>
            <a:endPar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endParaRPr>
          </a:p>
          <a:p>
            <a:pPr marL="309880" indent="-309880" defTabSz="967740" fontAlgn="auto">
              <a:lnSpc>
                <a:spcPct val="120000"/>
              </a:lnSpc>
              <a:spcBef>
                <a:spcPts val="0"/>
              </a:spcBef>
              <a:spcAft>
                <a:spcPts val="0"/>
              </a:spcAft>
              <a:buFont typeface="Wingdings" panose="05000000000000000000" pitchFamily="2" charset="2"/>
              <a:buChar char="l"/>
              <a:defRPr/>
            </a:pPr>
            <a:r>
              <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rPr>
              <a:t>教师有前款第（二）项、第（三）项所列情形之一，情节严重，构成犯罪的，依法追究刑事责任。</a:t>
            </a:r>
            <a:endParaRPr lang="zh-CN" altLang="en-US" sz="1300" dirty="0">
              <a:solidFill>
                <a:schemeClr val="accent6">
                  <a:lumMod val="75000"/>
                  <a:lumOff val="25000"/>
                </a:schemeClr>
              </a:solidFill>
              <a:latin typeface="微软雅黑" panose="020B0503020204020204" pitchFamily="34" charset="-122"/>
              <a:ea typeface="微软雅黑" panose="020B0503020204020204" pitchFamily="34" charset="-122"/>
            </a:endParaRPr>
          </a:p>
        </p:txBody>
      </p:sp>
      <p:sp>
        <p:nvSpPr>
          <p:cNvPr id="26" name="文本框 6"/>
          <p:cNvSpPr>
            <a:spLocks noChangeArrowheads="1"/>
          </p:cNvSpPr>
          <p:nvPr/>
        </p:nvSpPr>
        <p:spPr bwMode="auto">
          <a:xfrm>
            <a:off x="6709495" y="56714"/>
            <a:ext cx="2508806" cy="344170"/>
          </a:xfrm>
          <a:prstGeom prst="rect">
            <a:avLst/>
          </a:prstGeom>
          <a:noFill/>
          <a:ln>
            <a:noFill/>
          </a:ln>
        </p:spPr>
        <p:txBody>
          <a:bodyPr wrap="square" lIns="68571" tIns="34285" rIns="68571" bIns="34285">
            <a:spAutoFit/>
          </a:bodyPr>
          <a:lstStyle/>
          <a:p>
            <a:pPr defTabSz="967740" fontAlgn="auto">
              <a:spcBef>
                <a:spcPts val="0"/>
              </a:spcBef>
              <a:spcAft>
                <a:spcPts val="0"/>
              </a:spcAft>
              <a:defRPr/>
            </a:pP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依法维护教师权益</a:t>
            </a:r>
            <a:endParaRPr lang="zh-CN" altLang="en-US" sz="18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7" name="图片 26"/>
          <p:cNvPicPr>
            <a:picLocks noChangeAspect="1"/>
          </p:cNvPicPr>
          <p:nvPr/>
        </p:nvPicPr>
        <p:blipFill>
          <a:blip r:embed="rId1" cstate="screen"/>
          <a:stretch>
            <a:fillRect/>
          </a:stretch>
        </p:blipFill>
        <p:spPr>
          <a:xfrm>
            <a:off x="6598685" y="402553"/>
            <a:ext cx="2730715" cy="288591"/>
          </a:xfrm>
          <a:prstGeom prst="rect">
            <a:avLst/>
          </a:prstGeom>
        </p:spPr>
      </p:pic>
      <p:sp>
        <p:nvSpPr>
          <p:cNvPr id="28" name="文本框 27"/>
          <p:cNvSpPr txBox="1"/>
          <p:nvPr/>
        </p:nvSpPr>
        <p:spPr>
          <a:xfrm>
            <a:off x="11197630" y="6012705"/>
            <a:ext cx="915635" cy="384721"/>
          </a:xfrm>
          <a:prstGeom prst="rect">
            <a:avLst/>
          </a:prstGeom>
          <a:noFill/>
        </p:spPr>
        <p:txBody>
          <a:bodyPr wrap="none" rtlCol="0">
            <a:spAutoFit/>
          </a:bodyPr>
          <a:lstStyle/>
          <a:p>
            <a:r>
              <a:rPr lang="zh-CN" altLang="en-US" dirty="0" smtClean="0"/>
              <a:t>延迟符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6"/>
                                        </p:tgtEl>
                                        <p:attrNameLst>
                                          <p:attrName>ppt_y</p:attrName>
                                        </p:attrNameLst>
                                      </p:cBhvr>
                                      <p:tavLst>
                                        <p:tav tm="0">
                                          <p:val>
                                            <p:strVal val="#ppt_y"/>
                                          </p:val>
                                        </p:tav>
                                        <p:tav tm="100000">
                                          <p:val>
                                            <p:strVal val="#ppt_y"/>
                                          </p:val>
                                        </p:tav>
                                      </p:tavLst>
                                    </p:anim>
                                    <p:anim calcmode="lin" valueType="num">
                                      <p:cBhvr>
                                        <p:cTn id="13"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6"/>
                                        </p:tgtEl>
                                        <p:attrNameLst>
                                          <p:attrName>ppt_w</p:attrName>
                                        </p:attrNameLst>
                                      </p:cBhvr>
                                      <p:tavLst>
                                        <p:tav tm="0">
                                          <p:val>
                                            <p:strVal val="#ppt_w/10"/>
                                          </p:val>
                                        </p:tav>
                                        <p:tav tm="50000">
                                          <p:val>
                                            <p:strVal val="#ppt_w+.01"/>
                                          </p:val>
                                        </p:tav>
                                        <p:tav tm="100000">
                                          <p:val>
                                            <p:strVal val="#ppt_w"/>
                                          </p:val>
                                        </p:tav>
                                      </p:tavLst>
                                    </p:anim>
                                    <p:animEffect>
                                      <p:cBhvr>
                                        <p:cTn id="15" dur="500" tmFilter="0,0; .5, 1; 1, 1"/>
                                        <p:tgtEl>
                                          <p:spTgt spid="26"/>
                                        </p:tgtEl>
                                      </p:cBhvr>
                                    </p:animEffect>
                                  </p:childTnLst>
                                </p:cTn>
                              </p:par>
                            </p:childTnLst>
                          </p:cTn>
                        </p:par>
                        <p:par>
                          <p:cTn id="16" fill="hold">
                            <p:stCondLst>
                              <p:cond delay="1500"/>
                            </p:stCondLst>
                            <p:childTnLst>
                              <p:par>
                                <p:cTn id="17" presetID="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3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22" presetClass="entr" presetSubtype="8" fill="hold" grpId="0" nodeType="withEffect">
                                  <p:stCondLst>
                                    <p:cond delay="60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down)">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26" grpId="0" bldLvl="0" autoUpdateAnimBg="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等腰三角形 21"/>
          <p:cNvSpPr/>
          <p:nvPr/>
        </p:nvSpPr>
        <p:spPr bwMode="auto">
          <a:xfrm rot="16200000" flipH="1">
            <a:off x="4822783" y="1812617"/>
            <a:ext cx="2278100" cy="2330783"/>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1" fmla="*/ 0 w 3017066"/>
              <a:gd name="connsiteY0-2" fmla="*/ 3083644 h 3096344"/>
              <a:gd name="connsiteX1-3" fmla="*/ 1356139 w 3017066"/>
              <a:gd name="connsiteY1-4" fmla="*/ 0 h 3096344"/>
              <a:gd name="connsiteX2-5" fmla="*/ 3017066 w 3017066"/>
              <a:gd name="connsiteY2-6" fmla="*/ 3096344 h 3096344"/>
              <a:gd name="connsiteX3-7" fmla="*/ 0 w 3017066"/>
              <a:gd name="connsiteY3-8" fmla="*/ 3083644 h 3096344"/>
              <a:gd name="connsiteX0-9" fmla="*/ 0 w 3017066"/>
              <a:gd name="connsiteY0-10" fmla="*/ 3083644 h 3096344"/>
              <a:gd name="connsiteX1-11" fmla="*/ 181393 w 3017066"/>
              <a:gd name="connsiteY1-12" fmla="*/ 2273423 h 3096344"/>
              <a:gd name="connsiteX2-13" fmla="*/ 1356139 w 3017066"/>
              <a:gd name="connsiteY2-14" fmla="*/ 0 h 3096344"/>
              <a:gd name="connsiteX3-15" fmla="*/ 3017066 w 3017066"/>
              <a:gd name="connsiteY3-16" fmla="*/ 3096344 h 3096344"/>
              <a:gd name="connsiteX4" fmla="*/ 0 w 3017066"/>
              <a:gd name="connsiteY4" fmla="*/ 3083644 h 3096344"/>
              <a:gd name="connsiteX0-17" fmla="*/ 0 w 3017066"/>
              <a:gd name="connsiteY0-18" fmla="*/ 3083644 h 3096344"/>
              <a:gd name="connsiteX1-19" fmla="*/ 181393 w 3017066"/>
              <a:gd name="connsiteY1-20" fmla="*/ 2222623 h 3096344"/>
              <a:gd name="connsiteX2-21" fmla="*/ 1356139 w 3017066"/>
              <a:gd name="connsiteY2-22" fmla="*/ 0 h 3096344"/>
              <a:gd name="connsiteX3-23" fmla="*/ 3017066 w 3017066"/>
              <a:gd name="connsiteY3-24" fmla="*/ 3096344 h 3096344"/>
              <a:gd name="connsiteX4-25" fmla="*/ 0 w 3017066"/>
              <a:gd name="connsiteY4-26" fmla="*/ 3083644 h 3096344"/>
              <a:gd name="connsiteX0-27" fmla="*/ 0 w 3017066"/>
              <a:gd name="connsiteY0-28" fmla="*/ 3083644 h 3096344"/>
              <a:gd name="connsiteX1-29" fmla="*/ 105193 w 3017066"/>
              <a:gd name="connsiteY1-30" fmla="*/ 2425823 h 3096344"/>
              <a:gd name="connsiteX2-31" fmla="*/ 1356139 w 3017066"/>
              <a:gd name="connsiteY2-32" fmla="*/ 0 h 3096344"/>
              <a:gd name="connsiteX3-33" fmla="*/ 3017066 w 3017066"/>
              <a:gd name="connsiteY3-34" fmla="*/ 3096344 h 3096344"/>
              <a:gd name="connsiteX4-35" fmla="*/ 0 w 3017066"/>
              <a:gd name="connsiteY4-36" fmla="*/ 3083644 h 3096344"/>
              <a:gd name="connsiteX0-37" fmla="*/ 0 w 3017066"/>
              <a:gd name="connsiteY0-38" fmla="*/ 2601044 h 2613744"/>
              <a:gd name="connsiteX1-39" fmla="*/ 105193 w 3017066"/>
              <a:gd name="connsiteY1-40" fmla="*/ 1943223 h 2613744"/>
              <a:gd name="connsiteX2-41" fmla="*/ 1368839 w 3017066"/>
              <a:gd name="connsiteY2-42" fmla="*/ 0 h 2613744"/>
              <a:gd name="connsiteX3-43" fmla="*/ 3017066 w 3017066"/>
              <a:gd name="connsiteY3-44" fmla="*/ 2613744 h 2613744"/>
              <a:gd name="connsiteX4-45" fmla="*/ 0 w 3017066"/>
              <a:gd name="connsiteY4-46" fmla="*/ 2601044 h 2613744"/>
              <a:gd name="connsiteX0-47" fmla="*/ 537730 w 2919796"/>
              <a:gd name="connsiteY0-48" fmla="*/ 2702644 h 2702644"/>
              <a:gd name="connsiteX1-49" fmla="*/ 7923 w 2919796"/>
              <a:gd name="connsiteY1-50" fmla="*/ 1943223 h 2702644"/>
              <a:gd name="connsiteX2-51" fmla="*/ 1271569 w 2919796"/>
              <a:gd name="connsiteY2-52" fmla="*/ 0 h 2702644"/>
              <a:gd name="connsiteX3-53" fmla="*/ 2919796 w 2919796"/>
              <a:gd name="connsiteY3-54" fmla="*/ 2613744 h 2702644"/>
              <a:gd name="connsiteX4-55" fmla="*/ 537730 w 2919796"/>
              <a:gd name="connsiteY4-56" fmla="*/ 2702644 h 2702644"/>
              <a:gd name="connsiteX0-57" fmla="*/ 552634 w 2934700"/>
              <a:gd name="connsiteY0-58" fmla="*/ 2702644 h 2702644"/>
              <a:gd name="connsiteX1-59" fmla="*/ 22827 w 2934700"/>
              <a:gd name="connsiteY1-60" fmla="*/ 1943223 h 2702644"/>
              <a:gd name="connsiteX2-61" fmla="*/ 1286473 w 2934700"/>
              <a:gd name="connsiteY2-62" fmla="*/ 0 h 2702644"/>
              <a:gd name="connsiteX3-63" fmla="*/ 2934700 w 2934700"/>
              <a:gd name="connsiteY3-64" fmla="*/ 2613744 h 2702644"/>
              <a:gd name="connsiteX4-65" fmla="*/ 552634 w 2934700"/>
              <a:gd name="connsiteY4-66" fmla="*/ 2702644 h 2702644"/>
              <a:gd name="connsiteX0-67" fmla="*/ 529807 w 2911873"/>
              <a:gd name="connsiteY0-68" fmla="*/ 2702644 h 2702644"/>
              <a:gd name="connsiteX1-69" fmla="*/ 0 w 2911873"/>
              <a:gd name="connsiteY1-70" fmla="*/ 1943223 h 2702644"/>
              <a:gd name="connsiteX2-71" fmla="*/ 1263646 w 2911873"/>
              <a:gd name="connsiteY2-72" fmla="*/ 0 h 2702644"/>
              <a:gd name="connsiteX3-73" fmla="*/ 2911873 w 2911873"/>
              <a:gd name="connsiteY3-74" fmla="*/ 2613744 h 2702644"/>
              <a:gd name="connsiteX4-75" fmla="*/ 529807 w 2911873"/>
              <a:gd name="connsiteY4-76" fmla="*/ 2702644 h 2702644"/>
              <a:gd name="connsiteX0-77" fmla="*/ 529807 w 2911873"/>
              <a:gd name="connsiteY0-78" fmla="*/ 2702644 h 2702644"/>
              <a:gd name="connsiteX1-79" fmla="*/ 0 w 2911873"/>
              <a:gd name="connsiteY1-80" fmla="*/ 1943223 h 2702644"/>
              <a:gd name="connsiteX2-81" fmla="*/ 1263646 w 2911873"/>
              <a:gd name="connsiteY2-82" fmla="*/ 0 h 2702644"/>
              <a:gd name="connsiteX3-83" fmla="*/ 2911873 w 2911873"/>
              <a:gd name="connsiteY3-84" fmla="*/ 2613744 h 2702644"/>
              <a:gd name="connsiteX4-85" fmla="*/ 529807 w 2911873"/>
              <a:gd name="connsiteY4-86" fmla="*/ 2702644 h 2702644"/>
              <a:gd name="connsiteX0-87" fmla="*/ 529807 w 2911873"/>
              <a:gd name="connsiteY0-88" fmla="*/ 2702644 h 2844923"/>
              <a:gd name="connsiteX1-89" fmla="*/ 0 w 2911873"/>
              <a:gd name="connsiteY1-90" fmla="*/ 1943223 h 2844923"/>
              <a:gd name="connsiteX2-91" fmla="*/ 1263646 w 2911873"/>
              <a:gd name="connsiteY2-92" fmla="*/ 0 h 2844923"/>
              <a:gd name="connsiteX3-93" fmla="*/ 2911873 w 2911873"/>
              <a:gd name="connsiteY3-94" fmla="*/ 2613744 h 2844923"/>
              <a:gd name="connsiteX4-95" fmla="*/ 1241478 w 2911873"/>
              <a:gd name="connsiteY4-96" fmla="*/ 2844923 h 2844923"/>
              <a:gd name="connsiteX5" fmla="*/ 529807 w 2911873"/>
              <a:gd name="connsiteY5" fmla="*/ 2702644 h 2844923"/>
              <a:gd name="connsiteX0-97" fmla="*/ 529807 w 2619773"/>
              <a:gd name="connsiteY0-98" fmla="*/ 2702644 h 2844923"/>
              <a:gd name="connsiteX1-99" fmla="*/ 0 w 2619773"/>
              <a:gd name="connsiteY1-100" fmla="*/ 1943223 h 2844923"/>
              <a:gd name="connsiteX2-101" fmla="*/ 1263646 w 2619773"/>
              <a:gd name="connsiteY2-102" fmla="*/ 0 h 2844923"/>
              <a:gd name="connsiteX3-103" fmla="*/ 2619773 w 2619773"/>
              <a:gd name="connsiteY3-104" fmla="*/ 2143844 h 2844923"/>
              <a:gd name="connsiteX4-105" fmla="*/ 1241478 w 2619773"/>
              <a:gd name="connsiteY4-106" fmla="*/ 2844923 h 2844923"/>
              <a:gd name="connsiteX5-107" fmla="*/ 529807 w 2619773"/>
              <a:gd name="connsiteY5-108" fmla="*/ 2702644 h 2844923"/>
              <a:gd name="connsiteX0-109" fmla="*/ 529807 w 2619773"/>
              <a:gd name="connsiteY0-110" fmla="*/ 2702644 h 2959223"/>
              <a:gd name="connsiteX1-111" fmla="*/ 0 w 2619773"/>
              <a:gd name="connsiteY1-112" fmla="*/ 1943223 h 2959223"/>
              <a:gd name="connsiteX2-113" fmla="*/ 1263646 w 2619773"/>
              <a:gd name="connsiteY2-114" fmla="*/ 0 h 2959223"/>
              <a:gd name="connsiteX3-115" fmla="*/ 2619773 w 2619773"/>
              <a:gd name="connsiteY3-116" fmla="*/ 2143844 h 2959223"/>
              <a:gd name="connsiteX4-117" fmla="*/ 1216078 w 2619773"/>
              <a:gd name="connsiteY4-118" fmla="*/ 2959223 h 2959223"/>
              <a:gd name="connsiteX5-119" fmla="*/ 529807 w 2619773"/>
              <a:gd name="connsiteY5-120" fmla="*/ 2702644 h 2959223"/>
              <a:gd name="connsiteX0-121" fmla="*/ 529807 w 2619773"/>
              <a:gd name="connsiteY0-122" fmla="*/ 2702644 h 2959223"/>
              <a:gd name="connsiteX1-123" fmla="*/ 0 w 2619773"/>
              <a:gd name="connsiteY1-124" fmla="*/ 1943223 h 2959223"/>
              <a:gd name="connsiteX2-125" fmla="*/ 1263646 w 2619773"/>
              <a:gd name="connsiteY2-126" fmla="*/ 0 h 2959223"/>
              <a:gd name="connsiteX3-127" fmla="*/ 2619773 w 2619773"/>
              <a:gd name="connsiteY3-128" fmla="*/ 2143844 h 2959223"/>
              <a:gd name="connsiteX4-129" fmla="*/ 1216078 w 2619773"/>
              <a:gd name="connsiteY4-130" fmla="*/ 2959223 h 2959223"/>
              <a:gd name="connsiteX5-131" fmla="*/ 529807 w 2619773"/>
              <a:gd name="connsiteY5-132" fmla="*/ 2702644 h 2959223"/>
              <a:gd name="connsiteX0-133" fmla="*/ 529807 w 2619773"/>
              <a:gd name="connsiteY0-134" fmla="*/ 2702644 h 2959223"/>
              <a:gd name="connsiteX1-135" fmla="*/ 0 w 2619773"/>
              <a:gd name="connsiteY1-136" fmla="*/ 1943223 h 2959223"/>
              <a:gd name="connsiteX2-137" fmla="*/ 1263646 w 2619773"/>
              <a:gd name="connsiteY2-138" fmla="*/ 0 h 2959223"/>
              <a:gd name="connsiteX3-139" fmla="*/ 2619773 w 2619773"/>
              <a:gd name="connsiteY3-140" fmla="*/ 2143844 h 2959223"/>
              <a:gd name="connsiteX4-141" fmla="*/ 1216078 w 2619773"/>
              <a:gd name="connsiteY4-142" fmla="*/ 2959223 h 2959223"/>
              <a:gd name="connsiteX5-143" fmla="*/ 529807 w 2619773"/>
              <a:gd name="connsiteY5-144" fmla="*/ 2702644 h 2959223"/>
              <a:gd name="connsiteX0-145" fmla="*/ 529807 w 2708673"/>
              <a:gd name="connsiteY0-146" fmla="*/ 2702644 h 2959223"/>
              <a:gd name="connsiteX1-147" fmla="*/ 0 w 2708673"/>
              <a:gd name="connsiteY1-148" fmla="*/ 1943223 h 2959223"/>
              <a:gd name="connsiteX2-149" fmla="*/ 1263646 w 2708673"/>
              <a:gd name="connsiteY2-150" fmla="*/ 0 h 2959223"/>
              <a:gd name="connsiteX3-151" fmla="*/ 2708673 w 2708673"/>
              <a:gd name="connsiteY3-152" fmla="*/ 2258144 h 2959223"/>
              <a:gd name="connsiteX4-153" fmla="*/ 1216078 w 2708673"/>
              <a:gd name="connsiteY4-154" fmla="*/ 2959223 h 2959223"/>
              <a:gd name="connsiteX5-155" fmla="*/ 529807 w 2708673"/>
              <a:gd name="connsiteY5-156" fmla="*/ 2702644 h 2959223"/>
              <a:gd name="connsiteX0-157" fmla="*/ 529807 w 2708673"/>
              <a:gd name="connsiteY0-158" fmla="*/ 2702644 h 3035423"/>
              <a:gd name="connsiteX1-159" fmla="*/ 0 w 2708673"/>
              <a:gd name="connsiteY1-160" fmla="*/ 1943223 h 3035423"/>
              <a:gd name="connsiteX2-161" fmla="*/ 1263646 w 2708673"/>
              <a:gd name="connsiteY2-162" fmla="*/ 0 h 3035423"/>
              <a:gd name="connsiteX3-163" fmla="*/ 2708673 w 2708673"/>
              <a:gd name="connsiteY3-164" fmla="*/ 2258144 h 3035423"/>
              <a:gd name="connsiteX4-165" fmla="*/ 1216078 w 2708673"/>
              <a:gd name="connsiteY4-166" fmla="*/ 3035423 h 3035423"/>
              <a:gd name="connsiteX5-167" fmla="*/ 529807 w 2708673"/>
              <a:gd name="connsiteY5-168" fmla="*/ 2702644 h 3035423"/>
              <a:gd name="connsiteX0-169" fmla="*/ 631407 w 2810273"/>
              <a:gd name="connsiteY0-170" fmla="*/ 2702644 h 3035423"/>
              <a:gd name="connsiteX1-171" fmla="*/ 0 w 2810273"/>
              <a:gd name="connsiteY1-172" fmla="*/ 1994023 h 3035423"/>
              <a:gd name="connsiteX2-173" fmla="*/ 1365246 w 2810273"/>
              <a:gd name="connsiteY2-174" fmla="*/ 0 h 3035423"/>
              <a:gd name="connsiteX3-175" fmla="*/ 2810273 w 2810273"/>
              <a:gd name="connsiteY3-176" fmla="*/ 2258144 h 3035423"/>
              <a:gd name="connsiteX4-177" fmla="*/ 1317678 w 2810273"/>
              <a:gd name="connsiteY4-178" fmla="*/ 3035423 h 3035423"/>
              <a:gd name="connsiteX5-179" fmla="*/ 631407 w 2810273"/>
              <a:gd name="connsiteY5-180" fmla="*/ 2702644 h 3035423"/>
              <a:gd name="connsiteX0-181" fmla="*/ 631407 w 2899173"/>
              <a:gd name="connsiteY0-182" fmla="*/ 2702644 h 3035423"/>
              <a:gd name="connsiteX1-183" fmla="*/ 0 w 2899173"/>
              <a:gd name="connsiteY1-184" fmla="*/ 1994023 h 3035423"/>
              <a:gd name="connsiteX2-185" fmla="*/ 1365246 w 2899173"/>
              <a:gd name="connsiteY2-186" fmla="*/ 0 h 3035423"/>
              <a:gd name="connsiteX3-187" fmla="*/ 2899173 w 2899173"/>
              <a:gd name="connsiteY3-188" fmla="*/ 2461344 h 3035423"/>
              <a:gd name="connsiteX4-189" fmla="*/ 1317678 w 2899173"/>
              <a:gd name="connsiteY4-190" fmla="*/ 3035423 h 3035423"/>
              <a:gd name="connsiteX5-191" fmla="*/ 631407 w 2899173"/>
              <a:gd name="connsiteY5-192" fmla="*/ 2702644 h 3035423"/>
              <a:gd name="connsiteX0-193" fmla="*/ 631407 w 2899173"/>
              <a:gd name="connsiteY0-194" fmla="*/ 2702644 h 3035423"/>
              <a:gd name="connsiteX1-195" fmla="*/ 0 w 2899173"/>
              <a:gd name="connsiteY1-196" fmla="*/ 1994023 h 3035423"/>
              <a:gd name="connsiteX2-197" fmla="*/ 1365246 w 2899173"/>
              <a:gd name="connsiteY2-198" fmla="*/ 0 h 3035423"/>
              <a:gd name="connsiteX3-199" fmla="*/ 2899173 w 2899173"/>
              <a:gd name="connsiteY3-200" fmla="*/ 2461344 h 3035423"/>
              <a:gd name="connsiteX4-201" fmla="*/ 1317678 w 2899173"/>
              <a:gd name="connsiteY4-202" fmla="*/ 3035423 h 3035423"/>
              <a:gd name="connsiteX5-203" fmla="*/ 631407 w 2899173"/>
              <a:gd name="connsiteY5-204" fmla="*/ 2702644 h 3035423"/>
              <a:gd name="connsiteX0-205" fmla="*/ 631407 w 2899173"/>
              <a:gd name="connsiteY0-206" fmla="*/ 2702644 h 3086223"/>
              <a:gd name="connsiteX1-207" fmla="*/ 0 w 2899173"/>
              <a:gd name="connsiteY1-208" fmla="*/ 1994023 h 3086223"/>
              <a:gd name="connsiteX2-209" fmla="*/ 1365246 w 2899173"/>
              <a:gd name="connsiteY2-210" fmla="*/ 0 h 3086223"/>
              <a:gd name="connsiteX3-211" fmla="*/ 2899173 w 2899173"/>
              <a:gd name="connsiteY3-212" fmla="*/ 2461344 h 3086223"/>
              <a:gd name="connsiteX4-213" fmla="*/ 1330378 w 2899173"/>
              <a:gd name="connsiteY4-214" fmla="*/ 3086223 h 3086223"/>
              <a:gd name="connsiteX5-215" fmla="*/ 631407 w 2899173"/>
              <a:gd name="connsiteY5-216" fmla="*/ 2702644 h 3086223"/>
              <a:gd name="connsiteX0-217" fmla="*/ 631407 w 2899173"/>
              <a:gd name="connsiteY0-218" fmla="*/ 2702644 h 3060823"/>
              <a:gd name="connsiteX1-219" fmla="*/ 0 w 2899173"/>
              <a:gd name="connsiteY1-220" fmla="*/ 1994023 h 3060823"/>
              <a:gd name="connsiteX2-221" fmla="*/ 1365246 w 2899173"/>
              <a:gd name="connsiteY2-222" fmla="*/ 0 h 3060823"/>
              <a:gd name="connsiteX3-223" fmla="*/ 2899173 w 2899173"/>
              <a:gd name="connsiteY3-224" fmla="*/ 2461344 h 3060823"/>
              <a:gd name="connsiteX4-225" fmla="*/ 1508178 w 2899173"/>
              <a:gd name="connsiteY4-226" fmla="*/ 3060823 h 3060823"/>
              <a:gd name="connsiteX5-227" fmla="*/ 631407 w 2899173"/>
              <a:gd name="connsiteY5-228" fmla="*/ 2702644 h 3060823"/>
              <a:gd name="connsiteX0-229" fmla="*/ 631407 w 2899173"/>
              <a:gd name="connsiteY0-230" fmla="*/ 2702644 h 3060823"/>
              <a:gd name="connsiteX1-231" fmla="*/ 0 w 2899173"/>
              <a:gd name="connsiteY1-232" fmla="*/ 1994023 h 3060823"/>
              <a:gd name="connsiteX2-233" fmla="*/ 1365246 w 2899173"/>
              <a:gd name="connsiteY2-234" fmla="*/ 0 h 3060823"/>
              <a:gd name="connsiteX3-235" fmla="*/ 2899173 w 2899173"/>
              <a:gd name="connsiteY3-236" fmla="*/ 2461344 h 3060823"/>
              <a:gd name="connsiteX4-237" fmla="*/ 1508178 w 2899173"/>
              <a:gd name="connsiteY4-238" fmla="*/ 3060823 h 3060823"/>
              <a:gd name="connsiteX5-239" fmla="*/ 631407 w 2899173"/>
              <a:gd name="connsiteY5-240" fmla="*/ 2702644 h 3060823"/>
              <a:gd name="connsiteX0-241" fmla="*/ 631407 w 2899173"/>
              <a:gd name="connsiteY0-242" fmla="*/ 2702644 h 3060823"/>
              <a:gd name="connsiteX1-243" fmla="*/ 0 w 2899173"/>
              <a:gd name="connsiteY1-244" fmla="*/ 1994023 h 3060823"/>
              <a:gd name="connsiteX2-245" fmla="*/ 1365246 w 2899173"/>
              <a:gd name="connsiteY2-246" fmla="*/ 0 h 3060823"/>
              <a:gd name="connsiteX3-247" fmla="*/ 2899173 w 2899173"/>
              <a:gd name="connsiteY3-248" fmla="*/ 2461344 h 3060823"/>
              <a:gd name="connsiteX4-249" fmla="*/ 1508178 w 2899173"/>
              <a:gd name="connsiteY4-250" fmla="*/ 3060823 h 3060823"/>
              <a:gd name="connsiteX5-251" fmla="*/ 631407 w 2899173"/>
              <a:gd name="connsiteY5-252" fmla="*/ 2702644 h 3060823"/>
              <a:gd name="connsiteX0-253" fmla="*/ 663159 w 2930925"/>
              <a:gd name="connsiteY0-254" fmla="*/ 2702644 h 3060823"/>
              <a:gd name="connsiteX1-255" fmla="*/ 0 w 2930925"/>
              <a:gd name="connsiteY1-256" fmla="*/ 2032204 h 3060823"/>
              <a:gd name="connsiteX2-257" fmla="*/ 1396998 w 2930925"/>
              <a:gd name="connsiteY2-258" fmla="*/ 0 h 3060823"/>
              <a:gd name="connsiteX3-259" fmla="*/ 2930925 w 2930925"/>
              <a:gd name="connsiteY3-260" fmla="*/ 2461344 h 3060823"/>
              <a:gd name="connsiteX4-261" fmla="*/ 1539930 w 2930925"/>
              <a:gd name="connsiteY4-262" fmla="*/ 3060823 h 3060823"/>
              <a:gd name="connsiteX5-263" fmla="*/ 663159 w 2930925"/>
              <a:gd name="connsiteY5-264" fmla="*/ 2702644 h 3060823"/>
              <a:gd name="connsiteX0-265" fmla="*/ 663159 w 2930925"/>
              <a:gd name="connsiteY0-266" fmla="*/ 2702644 h 3060823"/>
              <a:gd name="connsiteX1-267" fmla="*/ 0 w 2930925"/>
              <a:gd name="connsiteY1-268" fmla="*/ 2032204 h 3060823"/>
              <a:gd name="connsiteX2-269" fmla="*/ 1396998 w 2930925"/>
              <a:gd name="connsiteY2-270" fmla="*/ 0 h 3060823"/>
              <a:gd name="connsiteX3-271" fmla="*/ 2930925 w 2930925"/>
              <a:gd name="connsiteY3-272" fmla="*/ 2461344 h 3060823"/>
              <a:gd name="connsiteX4-273" fmla="*/ 1539930 w 2930925"/>
              <a:gd name="connsiteY4-274" fmla="*/ 3060823 h 3060823"/>
              <a:gd name="connsiteX5-275" fmla="*/ 663159 w 2930925"/>
              <a:gd name="connsiteY5-276" fmla="*/ 2702644 h 3060823"/>
              <a:gd name="connsiteX0-277" fmla="*/ 663159 w 2930925"/>
              <a:gd name="connsiteY0-278" fmla="*/ 2702644 h 3060823"/>
              <a:gd name="connsiteX1-279" fmla="*/ 0 w 2930925"/>
              <a:gd name="connsiteY1-280" fmla="*/ 2032204 h 3060823"/>
              <a:gd name="connsiteX2-281" fmla="*/ 1396998 w 2930925"/>
              <a:gd name="connsiteY2-282" fmla="*/ 0 h 3060823"/>
              <a:gd name="connsiteX3-283" fmla="*/ 2930925 w 2930925"/>
              <a:gd name="connsiteY3-284" fmla="*/ 2461344 h 3060823"/>
              <a:gd name="connsiteX4-285" fmla="*/ 1539930 w 2930925"/>
              <a:gd name="connsiteY4-286" fmla="*/ 3060823 h 3060823"/>
              <a:gd name="connsiteX5-287" fmla="*/ 663159 w 2930925"/>
              <a:gd name="connsiteY5-288" fmla="*/ 2702644 h 3060823"/>
              <a:gd name="connsiteX0-289" fmla="*/ 663159 w 2930925"/>
              <a:gd name="connsiteY0-290" fmla="*/ 2702644 h 3060823"/>
              <a:gd name="connsiteX1-291" fmla="*/ 0 w 2930925"/>
              <a:gd name="connsiteY1-292" fmla="*/ 2032204 h 3060823"/>
              <a:gd name="connsiteX2-293" fmla="*/ 1396998 w 2930925"/>
              <a:gd name="connsiteY2-294" fmla="*/ 0 h 3060823"/>
              <a:gd name="connsiteX3-295" fmla="*/ 2930925 w 2930925"/>
              <a:gd name="connsiteY3-296" fmla="*/ 2461344 h 3060823"/>
              <a:gd name="connsiteX4-297" fmla="*/ 1539930 w 2930925"/>
              <a:gd name="connsiteY4-298" fmla="*/ 3060823 h 3060823"/>
              <a:gd name="connsiteX5-299" fmla="*/ 663159 w 2930925"/>
              <a:gd name="connsiteY5-300" fmla="*/ 2702644 h 3060823"/>
              <a:gd name="connsiteX0-301" fmla="*/ 663159 w 2930925"/>
              <a:gd name="connsiteY0-302" fmla="*/ 2702644 h 2908539"/>
              <a:gd name="connsiteX1-303" fmla="*/ 0 w 2930925"/>
              <a:gd name="connsiteY1-304" fmla="*/ 2032204 h 2908539"/>
              <a:gd name="connsiteX2-305" fmla="*/ 1396998 w 2930925"/>
              <a:gd name="connsiteY2-306" fmla="*/ 0 h 2908539"/>
              <a:gd name="connsiteX3-307" fmla="*/ 2930925 w 2930925"/>
              <a:gd name="connsiteY3-308" fmla="*/ 2461344 h 2908539"/>
              <a:gd name="connsiteX4-309" fmla="*/ 1559196 w 2930925"/>
              <a:gd name="connsiteY4-310" fmla="*/ 2908539 h 2908539"/>
              <a:gd name="connsiteX5-311" fmla="*/ 663159 w 2930925"/>
              <a:gd name="connsiteY5-312" fmla="*/ 2702644 h 2908539"/>
              <a:gd name="connsiteX0-313" fmla="*/ 663159 w 2930925"/>
              <a:gd name="connsiteY0-314" fmla="*/ 2702644 h 2959458"/>
              <a:gd name="connsiteX1-315" fmla="*/ 0 w 2930925"/>
              <a:gd name="connsiteY1-316" fmla="*/ 2032204 h 2959458"/>
              <a:gd name="connsiteX2-317" fmla="*/ 1396998 w 2930925"/>
              <a:gd name="connsiteY2-318" fmla="*/ 0 h 2959458"/>
              <a:gd name="connsiteX3-319" fmla="*/ 2930925 w 2930925"/>
              <a:gd name="connsiteY3-320" fmla="*/ 2461344 h 2959458"/>
              <a:gd name="connsiteX4-321" fmla="*/ 1559412 w 2930925"/>
              <a:gd name="connsiteY4-322" fmla="*/ 2959458 h 2959458"/>
              <a:gd name="connsiteX5-323" fmla="*/ 663159 w 2930925"/>
              <a:gd name="connsiteY5-324" fmla="*/ 2702644 h 2959458"/>
              <a:gd name="connsiteX0-325" fmla="*/ 663159 w 2930925"/>
              <a:gd name="connsiteY0-326" fmla="*/ 2702644 h 2959458"/>
              <a:gd name="connsiteX1-327" fmla="*/ 0 w 2930925"/>
              <a:gd name="connsiteY1-328" fmla="*/ 2032204 h 2959458"/>
              <a:gd name="connsiteX2-329" fmla="*/ 1396998 w 2930925"/>
              <a:gd name="connsiteY2-330" fmla="*/ 0 h 2959458"/>
              <a:gd name="connsiteX3-331" fmla="*/ 2930925 w 2930925"/>
              <a:gd name="connsiteY3-332" fmla="*/ 2461344 h 2959458"/>
              <a:gd name="connsiteX4-333" fmla="*/ 1559412 w 2930925"/>
              <a:gd name="connsiteY4-334" fmla="*/ 2959458 h 2959458"/>
              <a:gd name="connsiteX5-335" fmla="*/ 663159 w 2930925"/>
              <a:gd name="connsiteY5-336" fmla="*/ 2702644 h 2959458"/>
              <a:gd name="connsiteX0-337" fmla="*/ 663159 w 2893222"/>
              <a:gd name="connsiteY0-338" fmla="*/ 2702644 h 2959458"/>
              <a:gd name="connsiteX1-339" fmla="*/ 0 w 2893222"/>
              <a:gd name="connsiteY1-340" fmla="*/ 2032204 h 2959458"/>
              <a:gd name="connsiteX2-341" fmla="*/ 1396998 w 2893222"/>
              <a:gd name="connsiteY2-342" fmla="*/ 0 h 2959458"/>
              <a:gd name="connsiteX3-343" fmla="*/ 2893222 w 2893222"/>
              <a:gd name="connsiteY3-344" fmla="*/ 2404291 h 2959458"/>
              <a:gd name="connsiteX4-345" fmla="*/ 1559412 w 2893222"/>
              <a:gd name="connsiteY4-346" fmla="*/ 2959458 h 2959458"/>
              <a:gd name="connsiteX5-347" fmla="*/ 663159 w 2893222"/>
              <a:gd name="connsiteY5-348" fmla="*/ 2702644 h 2959458"/>
              <a:gd name="connsiteX0-349" fmla="*/ 663159 w 2893222"/>
              <a:gd name="connsiteY0-350" fmla="*/ 2702644 h 2959458"/>
              <a:gd name="connsiteX1-351" fmla="*/ 0 w 2893222"/>
              <a:gd name="connsiteY1-352" fmla="*/ 2032204 h 2959458"/>
              <a:gd name="connsiteX2-353" fmla="*/ 1396998 w 2893222"/>
              <a:gd name="connsiteY2-354" fmla="*/ 0 h 2959458"/>
              <a:gd name="connsiteX3-355" fmla="*/ 2893222 w 2893222"/>
              <a:gd name="connsiteY3-356" fmla="*/ 2404291 h 2959458"/>
              <a:gd name="connsiteX4-357" fmla="*/ 1559412 w 2893222"/>
              <a:gd name="connsiteY4-358" fmla="*/ 2959458 h 2959458"/>
              <a:gd name="connsiteX5-359" fmla="*/ 663159 w 2893222"/>
              <a:gd name="connsiteY5-360" fmla="*/ 2702644 h 2959458"/>
              <a:gd name="connsiteX0-361" fmla="*/ 663159 w 2893222"/>
              <a:gd name="connsiteY0-362" fmla="*/ 2702644 h 2959458"/>
              <a:gd name="connsiteX1-363" fmla="*/ 0 w 2893222"/>
              <a:gd name="connsiteY1-364" fmla="*/ 2032204 h 2959458"/>
              <a:gd name="connsiteX2-365" fmla="*/ 1396998 w 2893222"/>
              <a:gd name="connsiteY2-366" fmla="*/ 0 h 2959458"/>
              <a:gd name="connsiteX3-367" fmla="*/ 2893222 w 2893222"/>
              <a:gd name="connsiteY3-368" fmla="*/ 2404291 h 2959458"/>
              <a:gd name="connsiteX4-369" fmla="*/ 1559412 w 2893222"/>
              <a:gd name="connsiteY4-370" fmla="*/ 2959458 h 2959458"/>
              <a:gd name="connsiteX5-371" fmla="*/ 663159 w 2893222"/>
              <a:gd name="connsiteY5-372" fmla="*/ 2702644 h 2959458"/>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107" y="connsiteY5-108"/>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chemeClr val="bg1">
              <a:lumMod val="95000"/>
            </a:schemeClr>
          </a:solidFill>
          <a:ln>
            <a:noFill/>
          </a:ln>
          <a:effectLst>
            <a:innerShdw blurRad="165100" dist="63500" dir="13500000">
              <a:prstClr val="black">
                <a:alpha val="30000"/>
              </a:prstClr>
            </a:innerShdw>
          </a:effectLst>
        </p:spPr>
        <p:txBody>
          <a:bodyPr vert="horz" wrap="square" lIns="72009" tIns="36005" rIns="72009" bIns="36005" numCol="1" anchor="ctr" anchorCtr="0" compatLnSpc="1"/>
          <a:lstStyle/>
          <a:p>
            <a:pPr algn="r"/>
            <a:endParaRPr lang="zh-CN" altLang="en-US" sz="1260">
              <a:solidFill>
                <a:schemeClr val="bg1"/>
              </a:solidFill>
              <a:latin typeface="微软雅黑" panose="020B0503020204020204" pitchFamily="34" charset="-122"/>
              <a:ea typeface="微软雅黑" panose="020B0503020204020204" pitchFamily="34" charset="-122"/>
            </a:endParaRPr>
          </a:p>
        </p:txBody>
      </p:sp>
      <p:sp>
        <p:nvSpPr>
          <p:cNvPr id="9" name="等腰三角形 21"/>
          <p:cNvSpPr/>
          <p:nvPr/>
        </p:nvSpPr>
        <p:spPr bwMode="auto">
          <a:xfrm rot="5400000">
            <a:off x="2565862" y="1812617"/>
            <a:ext cx="2278100" cy="2330783"/>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1" fmla="*/ 0 w 3017066"/>
              <a:gd name="connsiteY0-2" fmla="*/ 3083644 h 3096344"/>
              <a:gd name="connsiteX1-3" fmla="*/ 1356139 w 3017066"/>
              <a:gd name="connsiteY1-4" fmla="*/ 0 h 3096344"/>
              <a:gd name="connsiteX2-5" fmla="*/ 3017066 w 3017066"/>
              <a:gd name="connsiteY2-6" fmla="*/ 3096344 h 3096344"/>
              <a:gd name="connsiteX3-7" fmla="*/ 0 w 3017066"/>
              <a:gd name="connsiteY3-8" fmla="*/ 3083644 h 3096344"/>
              <a:gd name="connsiteX0-9" fmla="*/ 0 w 3017066"/>
              <a:gd name="connsiteY0-10" fmla="*/ 3083644 h 3096344"/>
              <a:gd name="connsiteX1-11" fmla="*/ 181393 w 3017066"/>
              <a:gd name="connsiteY1-12" fmla="*/ 2273423 h 3096344"/>
              <a:gd name="connsiteX2-13" fmla="*/ 1356139 w 3017066"/>
              <a:gd name="connsiteY2-14" fmla="*/ 0 h 3096344"/>
              <a:gd name="connsiteX3-15" fmla="*/ 3017066 w 3017066"/>
              <a:gd name="connsiteY3-16" fmla="*/ 3096344 h 3096344"/>
              <a:gd name="connsiteX4" fmla="*/ 0 w 3017066"/>
              <a:gd name="connsiteY4" fmla="*/ 3083644 h 3096344"/>
              <a:gd name="connsiteX0-17" fmla="*/ 0 w 3017066"/>
              <a:gd name="connsiteY0-18" fmla="*/ 3083644 h 3096344"/>
              <a:gd name="connsiteX1-19" fmla="*/ 181393 w 3017066"/>
              <a:gd name="connsiteY1-20" fmla="*/ 2222623 h 3096344"/>
              <a:gd name="connsiteX2-21" fmla="*/ 1356139 w 3017066"/>
              <a:gd name="connsiteY2-22" fmla="*/ 0 h 3096344"/>
              <a:gd name="connsiteX3-23" fmla="*/ 3017066 w 3017066"/>
              <a:gd name="connsiteY3-24" fmla="*/ 3096344 h 3096344"/>
              <a:gd name="connsiteX4-25" fmla="*/ 0 w 3017066"/>
              <a:gd name="connsiteY4-26" fmla="*/ 3083644 h 3096344"/>
              <a:gd name="connsiteX0-27" fmla="*/ 0 w 3017066"/>
              <a:gd name="connsiteY0-28" fmla="*/ 3083644 h 3096344"/>
              <a:gd name="connsiteX1-29" fmla="*/ 105193 w 3017066"/>
              <a:gd name="connsiteY1-30" fmla="*/ 2425823 h 3096344"/>
              <a:gd name="connsiteX2-31" fmla="*/ 1356139 w 3017066"/>
              <a:gd name="connsiteY2-32" fmla="*/ 0 h 3096344"/>
              <a:gd name="connsiteX3-33" fmla="*/ 3017066 w 3017066"/>
              <a:gd name="connsiteY3-34" fmla="*/ 3096344 h 3096344"/>
              <a:gd name="connsiteX4-35" fmla="*/ 0 w 3017066"/>
              <a:gd name="connsiteY4-36" fmla="*/ 3083644 h 3096344"/>
              <a:gd name="connsiteX0-37" fmla="*/ 0 w 3017066"/>
              <a:gd name="connsiteY0-38" fmla="*/ 2601044 h 2613744"/>
              <a:gd name="connsiteX1-39" fmla="*/ 105193 w 3017066"/>
              <a:gd name="connsiteY1-40" fmla="*/ 1943223 h 2613744"/>
              <a:gd name="connsiteX2-41" fmla="*/ 1368839 w 3017066"/>
              <a:gd name="connsiteY2-42" fmla="*/ 0 h 2613744"/>
              <a:gd name="connsiteX3-43" fmla="*/ 3017066 w 3017066"/>
              <a:gd name="connsiteY3-44" fmla="*/ 2613744 h 2613744"/>
              <a:gd name="connsiteX4-45" fmla="*/ 0 w 3017066"/>
              <a:gd name="connsiteY4-46" fmla="*/ 2601044 h 2613744"/>
              <a:gd name="connsiteX0-47" fmla="*/ 537730 w 2919796"/>
              <a:gd name="connsiteY0-48" fmla="*/ 2702644 h 2702644"/>
              <a:gd name="connsiteX1-49" fmla="*/ 7923 w 2919796"/>
              <a:gd name="connsiteY1-50" fmla="*/ 1943223 h 2702644"/>
              <a:gd name="connsiteX2-51" fmla="*/ 1271569 w 2919796"/>
              <a:gd name="connsiteY2-52" fmla="*/ 0 h 2702644"/>
              <a:gd name="connsiteX3-53" fmla="*/ 2919796 w 2919796"/>
              <a:gd name="connsiteY3-54" fmla="*/ 2613744 h 2702644"/>
              <a:gd name="connsiteX4-55" fmla="*/ 537730 w 2919796"/>
              <a:gd name="connsiteY4-56" fmla="*/ 2702644 h 2702644"/>
              <a:gd name="connsiteX0-57" fmla="*/ 552634 w 2934700"/>
              <a:gd name="connsiteY0-58" fmla="*/ 2702644 h 2702644"/>
              <a:gd name="connsiteX1-59" fmla="*/ 22827 w 2934700"/>
              <a:gd name="connsiteY1-60" fmla="*/ 1943223 h 2702644"/>
              <a:gd name="connsiteX2-61" fmla="*/ 1286473 w 2934700"/>
              <a:gd name="connsiteY2-62" fmla="*/ 0 h 2702644"/>
              <a:gd name="connsiteX3-63" fmla="*/ 2934700 w 2934700"/>
              <a:gd name="connsiteY3-64" fmla="*/ 2613744 h 2702644"/>
              <a:gd name="connsiteX4-65" fmla="*/ 552634 w 2934700"/>
              <a:gd name="connsiteY4-66" fmla="*/ 2702644 h 2702644"/>
              <a:gd name="connsiteX0-67" fmla="*/ 529807 w 2911873"/>
              <a:gd name="connsiteY0-68" fmla="*/ 2702644 h 2702644"/>
              <a:gd name="connsiteX1-69" fmla="*/ 0 w 2911873"/>
              <a:gd name="connsiteY1-70" fmla="*/ 1943223 h 2702644"/>
              <a:gd name="connsiteX2-71" fmla="*/ 1263646 w 2911873"/>
              <a:gd name="connsiteY2-72" fmla="*/ 0 h 2702644"/>
              <a:gd name="connsiteX3-73" fmla="*/ 2911873 w 2911873"/>
              <a:gd name="connsiteY3-74" fmla="*/ 2613744 h 2702644"/>
              <a:gd name="connsiteX4-75" fmla="*/ 529807 w 2911873"/>
              <a:gd name="connsiteY4-76" fmla="*/ 2702644 h 2702644"/>
              <a:gd name="connsiteX0-77" fmla="*/ 529807 w 2911873"/>
              <a:gd name="connsiteY0-78" fmla="*/ 2702644 h 2702644"/>
              <a:gd name="connsiteX1-79" fmla="*/ 0 w 2911873"/>
              <a:gd name="connsiteY1-80" fmla="*/ 1943223 h 2702644"/>
              <a:gd name="connsiteX2-81" fmla="*/ 1263646 w 2911873"/>
              <a:gd name="connsiteY2-82" fmla="*/ 0 h 2702644"/>
              <a:gd name="connsiteX3-83" fmla="*/ 2911873 w 2911873"/>
              <a:gd name="connsiteY3-84" fmla="*/ 2613744 h 2702644"/>
              <a:gd name="connsiteX4-85" fmla="*/ 529807 w 2911873"/>
              <a:gd name="connsiteY4-86" fmla="*/ 2702644 h 2702644"/>
              <a:gd name="connsiteX0-87" fmla="*/ 529807 w 2911873"/>
              <a:gd name="connsiteY0-88" fmla="*/ 2702644 h 2844923"/>
              <a:gd name="connsiteX1-89" fmla="*/ 0 w 2911873"/>
              <a:gd name="connsiteY1-90" fmla="*/ 1943223 h 2844923"/>
              <a:gd name="connsiteX2-91" fmla="*/ 1263646 w 2911873"/>
              <a:gd name="connsiteY2-92" fmla="*/ 0 h 2844923"/>
              <a:gd name="connsiteX3-93" fmla="*/ 2911873 w 2911873"/>
              <a:gd name="connsiteY3-94" fmla="*/ 2613744 h 2844923"/>
              <a:gd name="connsiteX4-95" fmla="*/ 1241478 w 2911873"/>
              <a:gd name="connsiteY4-96" fmla="*/ 2844923 h 2844923"/>
              <a:gd name="connsiteX5" fmla="*/ 529807 w 2911873"/>
              <a:gd name="connsiteY5" fmla="*/ 2702644 h 2844923"/>
              <a:gd name="connsiteX0-97" fmla="*/ 529807 w 2619773"/>
              <a:gd name="connsiteY0-98" fmla="*/ 2702644 h 2844923"/>
              <a:gd name="connsiteX1-99" fmla="*/ 0 w 2619773"/>
              <a:gd name="connsiteY1-100" fmla="*/ 1943223 h 2844923"/>
              <a:gd name="connsiteX2-101" fmla="*/ 1263646 w 2619773"/>
              <a:gd name="connsiteY2-102" fmla="*/ 0 h 2844923"/>
              <a:gd name="connsiteX3-103" fmla="*/ 2619773 w 2619773"/>
              <a:gd name="connsiteY3-104" fmla="*/ 2143844 h 2844923"/>
              <a:gd name="connsiteX4-105" fmla="*/ 1241478 w 2619773"/>
              <a:gd name="connsiteY4-106" fmla="*/ 2844923 h 2844923"/>
              <a:gd name="connsiteX5-107" fmla="*/ 529807 w 2619773"/>
              <a:gd name="connsiteY5-108" fmla="*/ 2702644 h 2844923"/>
              <a:gd name="connsiteX0-109" fmla="*/ 529807 w 2619773"/>
              <a:gd name="connsiteY0-110" fmla="*/ 2702644 h 2959223"/>
              <a:gd name="connsiteX1-111" fmla="*/ 0 w 2619773"/>
              <a:gd name="connsiteY1-112" fmla="*/ 1943223 h 2959223"/>
              <a:gd name="connsiteX2-113" fmla="*/ 1263646 w 2619773"/>
              <a:gd name="connsiteY2-114" fmla="*/ 0 h 2959223"/>
              <a:gd name="connsiteX3-115" fmla="*/ 2619773 w 2619773"/>
              <a:gd name="connsiteY3-116" fmla="*/ 2143844 h 2959223"/>
              <a:gd name="connsiteX4-117" fmla="*/ 1216078 w 2619773"/>
              <a:gd name="connsiteY4-118" fmla="*/ 2959223 h 2959223"/>
              <a:gd name="connsiteX5-119" fmla="*/ 529807 w 2619773"/>
              <a:gd name="connsiteY5-120" fmla="*/ 2702644 h 2959223"/>
              <a:gd name="connsiteX0-121" fmla="*/ 529807 w 2619773"/>
              <a:gd name="connsiteY0-122" fmla="*/ 2702644 h 2959223"/>
              <a:gd name="connsiteX1-123" fmla="*/ 0 w 2619773"/>
              <a:gd name="connsiteY1-124" fmla="*/ 1943223 h 2959223"/>
              <a:gd name="connsiteX2-125" fmla="*/ 1263646 w 2619773"/>
              <a:gd name="connsiteY2-126" fmla="*/ 0 h 2959223"/>
              <a:gd name="connsiteX3-127" fmla="*/ 2619773 w 2619773"/>
              <a:gd name="connsiteY3-128" fmla="*/ 2143844 h 2959223"/>
              <a:gd name="connsiteX4-129" fmla="*/ 1216078 w 2619773"/>
              <a:gd name="connsiteY4-130" fmla="*/ 2959223 h 2959223"/>
              <a:gd name="connsiteX5-131" fmla="*/ 529807 w 2619773"/>
              <a:gd name="connsiteY5-132" fmla="*/ 2702644 h 2959223"/>
              <a:gd name="connsiteX0-133" fmla="*/ 529807 w 2619773"/>
              <a:gd name="connsiteY0-134" fmla="*/ 2702644 h 2959223"/>
              <a:gd name="connsiteX1-135" fmla="*/ 0 w 2619773"/>
              <a:gd name="connsiteY1-136" fmla="*/ 1943223 h 2959223"/>
              <a:gd name="connsiteX2-137" fmla="*/ 1263646 w 2619773"/>
              <a:gd name="connsiteY2-138" fmla="*/ 0 h 2959223"/>
              <a:gd name="connsiteX3-139" fmla="*/ 2619773 w 2619773"/>
              <a:gd name="connsiteY3-140" fmla="*/ 2143844 h 2959223"/>
              <a:gd name="connsiteX4-141" fmla="*/ 1216078 w 2619773"/>
              <a:gd name="connsiteY4-142" fmla="*/ 2959223 h 2959223"/>
              <a:gd name="connsiteX5-143" fmla="*/ 529807 w 2619773"/>
              <a:gd name="connsiteY5-144" fmla="*/ 2702644 h 2959223"/>
              <a:gd name="connsiteX0-145" fmla="*/ 529807 w 2708673"/>
              <a:gd name="connsiteY0-146" fmla="*/ 2702644 h 2959223"/>
              <a:gd name="connsiteX1-147" fmla="*/ 0 w 2708673"/>
              <a:gd name="connsiteY1-148" fmla="*/ 1943223 h 2959223"/>
              <a:gd name="connsiteX2-149" fmla="*/ 1263646 w 2708673"/>
              <a:gd name="connsiteY2-150" fmla="*/ 0 h 2959223"/>
              <a:gd name="connsiteX3-151" fmla="*/ 2708673 w 2708673"/>
              <a:gd name="connsiteY3-152" fmla="*/ 2258144 h 2959223"/>
              <a:gd name="connsiteX4-153" fmla="*/ 1216078 w 2708673"/>
              <a:gd name="connsiteY4-154" fmla="*/ 2959223 h 2959223"/>
              <a:gd name="connsiteX5-155" fmla="*/ 529807 w 2708673"/>
              <a:gd name="connsiteY5-156" fmla="*/ 2702644 h 2959223"/>
              <a:gd name="connsiteX0-157" fmla="*/ 529807 w 2708673"/>
              <a:gd name="connsiteY0-158" fmla="*/ 2702644 h 3035423"/>
              <a:gd name="connsiteX1-159" fmla="*/ 0 w 2708673"/>
              <a:gd name="connsiteY1-160" fmla="*/ 1943223 h 3035423"/>
              <a:gd name="connsiteX2-161" fmla="*/ 1263646 w 2708673"/>
              <a:gd name="connsiteY2-162" fmla="*/ 0 h 3035423"/>
              <a:gd name="connsiteX3-163" fmla="*/ 2708673 w 2708673"/>
              <a:gd name="connsiteY3-164" fmla="*/ 2258144 h 3035423"/>
              <a:gd name="connsiteX4-165" fmla="*/ 1216078 w 2708673"/>
              <a:gd name="connsiteY4-166" fmla="*/ 3035423 h 3035423"/>
              <a:gd name="connsiteX5-167" fmla="*/ 529807 w 2708673"/>
              <a:gd name="connsiteY5-168" fmla="*/ 2702644 h 3035423"/>
              <a:gd name="connsiteX0-169" fmla="*/ 631407 w 2810273"/>
              <a:gd name="connsiteY0-170" fmla="*/ 2702644 h 3035423"/>
              <a:gd name="connsiteX1-171" fmla="*/ 0 w 2810273"/>
              <a:gd name="connsiteY1-172" fmla="*/ 1994023 h 3035423"/>
              <a:gd name="connsiteX2-173" fmla="*/ 1365246 w 2810273"/>
              <a:gd name="connsiteY2-174" fmla="*/ 0 h 3035423"/>
              <a:gd name="connsiteX3-175" fmla="*/ 2810273 w 2810273"/>
              <a:gd name="connsiteY3-176" fmla="*/ 2258144 h 3035423"/>
              <a:gd name="connsiteX4-177" fmla="*/ 1317678 w 2810273"/>
              <a:gd name="connsiteY4-178" fmla="*/ 3035423 h 3035423"/>
              <a:gd name="connsiteX5-179" fmla="*/ 631407 w 2810273"/>
              <a:gd name="connsiteY5-180" fmla="*/ 2702644 h 3035423"/>
              <a:gd name="connsiteX0-181" fmla="*/ 631407 w 2899173"/>
              <a:gd name="connsiteY0-182" fmla="*/ 2702644 h 3035423"/>
              <a:gd name="connsiteX1-183" fmla="*/ 0 w 2899173"/>
              <a:gd name="connsiteY1-184" fmla="*/ 1994023 h 3035423"/>
              <a:gd name="connsiteX2-185" fmla="*/ 1365246 w 2899173"/>
              <a:gd name="connsiteY2-186" fmla="*/ 0 h 3035423"/>
              <a:gd name="connsiteX3-187" fmla="*/ 2899173 w 2899173"/>
              <a:gd name="connsiteY3-188" fmla="*/ 2461344 h 3035423"/>
              <a:gd name="connsiteX4-189" fmla="*/ 1317678 w 2899173"/>
              <a:gd name="connsiteY4-190" fmla="*/ 3035423 h 3035423"/>
              <a:gd name="connsiteX5-191" fmla="*/ 631407 w 2899173"/>
              <a:gd name="connsiteY5-192" fmla="*/ 2702644 h 3035423"/>
              <a:gd name="connsiteX0-193" fmla="*/ 631407 w 2899173"/>
              <a:gd name="connsiteY0-194" fmla="*/ 2702644 h 3035423"/>
              <a:gd name="connsiteX1-195" fmla="*/ 0 w 2899173"/>
              <a:gd name="connsiteY1-196" fmla="*/ 1994023 h 3035423"/>
              <a:gd name="connsiteX2-197" fmla="*/ 1365246 w 2899173"/>
              <a:gd name="connsiteY2-198" fmla="*/ 0 h 3035423"/>
              <a:gd name="connsiteX3-199" fmla="*/ 2899173 w 2899173"/>
              <a:gd name="connsiteY3-200" fmla="*/ 2461344 h 3035423"/>
              <a:gd name="connsiteX4-201" fmla="*/ 1317678 w 2899173"/>
              <a:gd name="connsiteY4-202" fmla="*/ 3035423 h 3035423"/>
              <a:gd name="connsiteX5-203" fmla="*/ 631407 w 2899173"/>
              <a:gd name="connsiteY5-204" fmla="*/ 2702644 h 3035423"/>
              <a:gd name="connsiteX0-205" fmla="*/ 631407 w 2899173"/>
              <a:gd name="connsiteY0-206" fmla="*/ 2702644 h 3086223"/>
              <a:gd name="connsiteX1-207" fmla="*/ 0 w 2899173"/>
              <a:gd name="connsiteY1-208" fmla="*/ 1994023 h 3086223"/>
              <a:gd name="connsiteX2-209" fmla="*/ 1365246 w 2899173"/>
              <a:gd name="connsiteY2-210" fmla="*/ 0 h 3086223"/>
              <a:gd name="connsiteX3-211" fmla="*/ 2899173 w 2899173"/>
              <a:gd name="connsiteY3-212" fmla="*/ 2461344 h 3086223"/>
              <a:gd name="connsiteX4-213" fmla="*/ 1330378 w 2899173"/>
              <a:gd name="connsiteY4-214" fmla="*/ 3086223 h 3086223"/>
              <a:gd name="connsiteX5-215" fmla="*/ 631407 w 2899173"/>
              <a:gd name="connsiteY5-216" fmla="*/ 2702644 h 3086223"/>
              <a:gd name="connsiteX0-217" fmla="*/ 631407 w 2899173"/>
              <a:gd name="connsiteY0-218" fmla="*/ 2702644 h 3060823"/>
              <a:gd name="connsiteX1-219" fmla="*/ 0 w 2899173"/>
              <a:gd name="connsiteY1-220" fmla="*/ 1994023 h 3060823"/>
              <a:gd name="connsiteX2-221" fmla="*/ 1365246 w 2899173"/>
              <a:gd name="connsiteY2-222" fmla="*/ 0 h 3060823"/>
              <a:gd name="connsiteX3-223" fmla="*/ 2899173 w 2899173"/>
              <a:gd name="connsiteY3-224" fmla="*/ 2461344 h 3060823"/>
              <a:gd name="connsiteX4-225" fmla="*/ 1508178 w 2899173"/>
              <a:gd name="connsiteY4-226" fmla="*/ 3060823 h 3060823"/>
              <a:gd name="connsiteX5-227" fmla="*/ 631407 w 2899173"/>
              <a:gd name="connsiteY5-228" fmla="*/ 2702644 h 3060823"/>
              <a:gd name="connsiteX0-229" fmla="*/ 631407 w 2899173"/>
              <a:gd name="connsiteY0-230" fmla="*/ 2702644 h 3060823"/>
              <a:gd name="connsiteX1-231" fmla="*/ 0 w 2899173"/>
              <a:gd name="connsiteY1-232" fmla="*/ 1994023 h 3060823"/>
              <a:gd name="connsiteX2-233" fmla="*/ 1365246 w 2899173"/>
              <a:gd name="connsiteY2-234" fmla="*/ 0 h 3060823"/>
              <a:gd name="connsiteX3-235" fmla="*/ 2899173 w 2899173"/>
              <a:gd name="connsiteY3-236" fmla="*/ 2461344 h 3060823"/>
              <a:gd name="connsiteX4-237" fmla="*/ 1508178 w 2899173"/>
              <a:gd name="connsiteY4-238" fmla="*/ 3060823 h 3060823"/>
              <a:gd name="connsiteX5-239" fmla="*/ 631407 w 2899173"/>
              <a:gd name="connsiteY5-240" fmla="*/ 2702644 h 3060823"/>
              <a:gd name="connsiteX0-241" fmla="*/ 631407 w 2899173"/>
              <a:gd name="connsiteY0-242" fmla="*/ 2702644 h 3060823"/>
              <a:gd name="connsiteX1-243" fmla="*/ 0 w 2899173"/>
              <a:gd name="connsiteY1-244" fmla="*/ 1994023 h 3060823"/>
              <a:gd name="connsiteX2-245" fmla="*/ 1365246 w 2899173"/>
              <a:gd name="connsiteY2-246" fmla="*/ 0 h 3060823"/>
              <a:gd name="connsiteX3-247" fmla="*/ 2899173 w 2899173"/>
              <a:gd name="connsiteY3-248" fmla="*/ 2461344 h 3060823"/>
              <a:gd name="connsiteX4-249" fmla="*/ 1508178 w 2899173"/>
              <a:gd name="connsiteY4-250" fmla="*/ 3060823 h 3060823"/>
              <a:gd name="connsiteX5-251" fmla="*/ 631407 w 2899173"/>
              <a:gd name="connsiteY5-252" fmla="*/ 2702644 h 3060823"/>
              <a:gd name="connsiteX0-253" fmla="*/ 663159 w 2930925"/>
              <a:gd name="connsiteY0-254" fmla="*/ 2702644 h 3060823"/>
              <a:gd name="connsiteX1-255" fmla="*/ 0 w 2930925"/>
              <a:gd name="connsiteY1-256" fmla="*/ 2032204 h 3060823"/>
              <a:gd name="connsiteX2-257" fmla="*/ 1396998 w 2930925"/>
              <a:gd name="connsiteY2-258" fmla="*/ 0 h 3060823"/>
              <a:gd name="connsiteX3-259" fmla="*/ 2930925 w 2930925"/>
              <a:gd name="connsiteY3-260" fmla="*/ 2461344 h 3060823"/>
              <a:gd name="connsiteX4-261" fmla="*/ 1539930 w 2930925"/>
              <a:gd name="connsiteY4-262" fmla="*/ 3060823 h 3060823"/>
              <a:gd name="connsiteX5-263" fmla="*/ 663159 w 2930925"/>
              <a:gd name="connsiteY5-264" fmla="*/ 2702644 h 3060823"/>
              <a:gd name="connsiteX0-265" fmla="*/ 663159 w 2930925"/>
              <a:gd name="connsiteY0-266" fmla="*/ 2702644 h 3060823"/>
              <a:gd name="connsiteX1-267" fmla="*/ 0 w 2930925"/>
              <a:gd name="connsiteY1-268" fmla="*/ 2032204 h 3060823"/>
              <a:gd name="connsiteX2-269" fmla="*/ 1396998 w 2930925"/>
              <a:gd name="connsiteY2-270" fmla="*/ 0 h 3060823"/>
              <a:gd name="connsiteX3-271" fmla="*/ 2930925 w 2930925"/>
              <a:gd name="connsiteY3-272" fmla="*/ 2461344 h 3060823"/>
              <a:gd name="connsiteX4-273" fmla="*/ 1539930 w 2930925"/>
              <a:gd name="connsiteY4-274" fmla="*/ 3060823 h 3060823"/>
              <a:gd name="connsiteX5-275" fmla="*/ 663159 w 2930925"/>
              <a:gd name="connsiteY5-276" fmla="*/ 2702644 h 3060823"/>
              <a:gd name="connsiteX0-277" fmla="*/ 663159 w 2930925"/>
              <a:gd name="connsiteY0-278" fmla="*/ 2702644 h 3060823"/>
              <a:gd name="connsiteX1-279" fmla="*/ 0 w 2930925"/>
              <a:gd name="connsiteY1-280" fmla="*/ 2032204 h 3060823"/>
              <a:gd name="connsiteX2-281" fmla="*/ 1396998 w 2930925"/>
              <a:gd name="connsiteY2-282" fmla="*/ 0 h 3060823"/>
              <a:gd name="connsiteX3-283" fmla="*/ 2930925 w 2930925"/>
              <a:gd name="connsiteY3-284" fmla="*/ 2461344 h 3060823"/>
              <a:gd name="connsiteX4-285" fmla="*/ 1539930 w 2930925"/>
              <a:gd name="connsiteY4-286" fmla="*/ 3060823 h 3060823"/>
              <a:gd name="connsiteX5-287" fmla="*/ 663159 w 2930925"/>
              <a:gd name="connsiteY5-288" fmla="*/ 2702644 h 3060823"/>
              <a:gd name="connsiteX0-289" fmla="*/ 663159 w 2930925"/>
              <a:gd name="connsiteY0-290" fmla="*/ 2702644 h 3060823"/>
              <a:gd name="connsiteX1-291" fmla="*/ 0 w 2930925"/>
              <a:gd name="connsiteY1-292" fmla="*/ 2032204 h 3060823"/>
              <a:gd name="connsiteX2-293" fmla="*/ 1396998 w 2930925"/>
              <a:gd name="connsiteY2-294" fmla="*/ 0 h 3060823"/>
              <a:gd name="connsiteX3-295" fmla="*/ 2930925 w 2930925"/>
              <a:gd name="connsiteY3-296" fmla="*/ 2461344 h 3060823"/>
              <a:gd name="connsiteX4-297" fmla="*/ 1539930 w 2930925"/>
              <a:gd name="connsiteY4-298" fmla="*/ 3060823 h 3060823"/>
              <a:gd name="connsiteX5-299" fmla="*/ 663159 w 2930925"/>
              <a:gd name="connsiteY5-300" fmla="*/ 2702644 h 3060823"/>
              <a:gd name="connsiteX0-301" fmla="*/ 663159 w 2930925"/>
              <a:gd name="connsiteY0-302" fmla="*/ 2702644 h 2908539"/>
              <a:gd name="connsiteX1-303" fmla="*/ 0 w 2930925"/>
              <a:gd name="connsiteY1-304" fmla="*/ 2032204 h 2908539"/>
              <a:gd name="connsiteX2-305" fmla="*/ 1396998 w 2930925"/>
              <a:gd name="connsiteY2-306" fmla="*/ 0 h 2908539"/>
              <a:gd name="connsiteX3-307" fmla="*/ 2930925 w 2930925"/>
              <a:gd name="connsiteY3-308" fmla="*/ 2461344 h 2908539"/>
              <a:gd name="connsiteX4-309" fmla="*/ 1559196 w 2930925"/>
              <a:gd name="connsiteY4-310" fmla="*/ 2908539 h 2908539"/>
              <a:gd name="connsiteX5-311" fmla="*/ 663159 w 2930925"/>
              <a:gd name="connsiteY5-312" fmla="*/ 2702644 h 2908539"/>
              <a:gd name="connsiteX0-313" fmla="*/ 663159 w 2930925"/>
              <a:gd name="connsiteY0-314" fmla="*/ 2702644 h 2959458"/>
              <a:gd name="connsiteX1-315" fmla="*/ 0 w 2930925"/>
              <a:gd name="connsiteY1-316" fmla="*/ 2032204 h 2959458"/>
              <a:gd name="connsiteX2-317" fmla="*/ 1396998 w 2930925"/>
              <a:gd name="connsiteY2-318" fmla="*/ 0 h 2959458"/>
              <a:gd name="connsiteX3-319" fmla="*/ 2930925 w 2930925"/>
              <a:gd name="connsiteY3-320" fmla="*/ 2461344 h 2959458"/>
              <a:gd name="connsiteX4-321" fmla="*/ 1559412 w 2930925"/>
              <a:gd name="connsiteY4-322" fmla="*/ 2959458 h 2959458"/>
              <a:gd name="connsiteX5-323" fmla="*/ 663159 w 2930925"/>
              <a:gd name="connsiteY5-324" fmla="*/ 2702644 h 2959458"/>
              <a:gd name="connsiteX0-325" fmla="*/ 663159 w 2930925"/>
              <a:gd name="connsiteY0-326" fmla="*/ 2702644 h 2959458"/>
              <a:gd name="connsiteX1-327" fmla="*/ 0 w 2930925"/>
              <a:gd name="connsiteY1-328" fmla="*/ 2032204 h 2959458"/>
              <a:gd name="connsiteX2-329" fmla="*/ 1396998 w 2930925"/>
              <a:gd name="connsiteY2-330" fmla="*/ 0 h 2959458"/>
              <a:gd name="connsiteX3-331" fmla="*/ 2930925 w 2930925"/>
              <a:gd name="connsiteY3-332" fmla="*/ 2461344 h 2959458"/>
              <a:gd name="connsiteX4-333" fmla="*/ 1559412 w 2930925"/>
              <a:gd name="connsiteY4-334" fmla="*/ 2959458 h 2959458"/>
              <a:gd name="connsiteX5-335" fmla="*/ 663159 w 2930925"/>
              <a:gd name="connsiteY5-336" fmla="*/ 2702644 h 2959458"/>
              <a:gd name="connsiteX0-337" fmla="*/ 663159 w 2893222"/>
              <a:gd name="connsiteY0-338" fmla="*/ 2702644 h 2959458"/>
              <a:gd name="connsiteX1-339" fmla="*/ 0 w 2893222"/>
              <a:gd name="connsiteY1-340" fmla="*/ 2032204 h 2959458"/>
              <a:gd name="connsiteX2-341" fmla="*/ 1396998 w 2893222"/>
              <a:gd name="connsiteY2-342" fmla="*/ 0 h 2959458"/>
              <a:gd name="connsiteX3-343" fmla="*/ 2893222 w 2893222"/>
              <a:gd name="connsiteY3-344" fmla="*/ 2404291 h 2959458"/>
              <a:gd name="connsiteX4-345" fmla="*/ 1559412 w 2893222"/>
              <a:gd name="connsiteY4-346" fmla="*/ 2959458 h 2959458"/>
              <a:gd name="connsiteX5-347" fmla="*/ 663159 w 2893222"/>
              <a:gd name="connsiteY5-348" fmla="*/ 2702644 h 2959458"/>
              <a:gd name="connsiteX0-349" fmla="*/ 663159 w 2893222"/>
              <a:gd name="connsiteY0-350" fmla="*/ 2702644 h 2959458"/>
              <a:gd name="connsiteX1-351" fmla="*/ 0 w 2893222"/>
              <a:gd name="connsiteY1-352" fmla="*/ 2032204 h 2959458"/>
              <a:gd name="connsiteX2-353" fmla="*/ 1396998 w 2893222"/>
              <a:gd name="connsiteY2-354" fmla="*/ 0 h 2959458"/>
              <a:gd name="connsiteX3-355" fmla="*/ 2893222 w 2893222"/>
              <a:gd name="connsiteY3-356" fmla="*/ 2404291 h 2959458"/>
              <a:gd name="connsiteX4-357" fmla="*/ 1559412 w 2893222"/>
              <a:gd name="connsiteY4-358" fmla="*/ 2959458 h 2959458"/>
              <a:gd name="connsiteX5-359" fmla="*/ 663159 w 2893222"/>
              <a:gd name="connsiteY5-360" fmla="*/ 2702644 h 2959458"/>
              <a:gd name="connsiteX0-361" fmla="*/ 663159 w 2893222"/>
              <a:gd name="connsiteY0-362" fmla="*/ 2702644 h 2959458"/>
              <a:gd name="connsiteX1-363" fmla="*/ 0 w 2893222"/>
              <a:gd name="connsiteY1-364" fmla="*/ 2032204 h 2959458"/>
              <a:gd name="connsiteX2-365" fmla="*/ 1396998 w 2893222"/>
              <a:gd name="connsiteY2-366" fmla="*/ 0 h 2959458"/>
              <a:gd name="connsiteX3-367" fmla="*/ 2893222 w 2893222"/>
              <a:gd name="connsiteY3-368" fmla="*/ 2404291 h 2959458"/>
              <a:gd name="connsiteX4-369" fmla="*/ 1559412 w 2893222"/>
              <a:gd name="connsiteY4-370" fmla="*/ 2959458 h 2959458"/>
              <a:gd name="connsiteX5-371" fmla="*/ 663159 w 2893222"/>
              <a:gd name="connsiteY5-372" fmla="*/ 2702644 h 2959458"/>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107" y="connsiteY5-108"/>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chemeClr val="bg1">
              <a:lumMod val="95000"/>
            </a:schemeClr>
          </a:solidFill>
          <a:ln>
            <a:noFill/>
          </a:ln>
          <a:effectLst>
            <a:innerShdw blurRad="165100" dist="63500" dir="13500000">
              <a:prstClr val="black">
                <a:alpha val="30000"/>
              </a:prstClr>
            </a:innerShdw>
          </a:effectLst>
        </p:spPr>
        <p:txBody>
          <a:bodyPr vert="horz" wrap="square" lIns="72009" tIns="36005" rIns="72009" bIns="36005" numCol="1" anchor="ctr" anchorCtr="0" compatLnSpc="1"/>
          <a:lstStyle/>
          <a:p>
            <a:pPr algn="r"/>
            <a:endParaRPr lang="zh-CN" altLang="en-US" sz="1260">
              <a:solidFill>
                <a:schemeClr val="bg1"/>
              </a:solidFill>
              <a:latin typeface="微软雅黑" panose="020B0503020204020204" pitchFamily="34" charset="-122"/>
              <a:ea typeface="微软雅黑" panose="020B0503020204020204" pitchFamily="34" charset="-122"/>
            </a:endParaRPr>
          </a:p>
        </p:txBody>
      </p:sp>
      <p:sp>
        <p:nvSpPr>
          <p:cNvPr id="10" name="椭圆 9"/>
          <p:cNvSpPr/>
          <p:nvPr/>
        </p:nvSpPr>
        <p:spPr bwMode="auto">
          <a:xfrm>
            <a:off x="2540959" y="1648932"/>
            <a:ext cx="2873232" cy="2872859"/>
          </a:xfrm>
          <a:prstGeom prst="ellipse">
            <a:avLst/>
          </a:prstGeom>
          <a:noFill/>
          <a:ln w="12700" cap="flat" cmpd="sng" algn="ctr">
            <a:solidFill>
              <a:schemeClr val="bg1">
                <a:lumMod val="75000"/>
              </a:schemeClr>
            </a:solidFill>
            <a:prstDash val="dash"/>
          </a:ln>
          <a:effectLst/>
        </p:spPr>
        <p:txBody>
          <a:bodyPr lIns="72009" tIns="36005" rIns="72009" bIns="36005" anchor="ctr"/>
          <a:lstStyle/>
          <a:p>
            <a:pPr algn="ctr">
              <a:defRPr/>
            </a:pPr>
            <a:endParaRPr lang="zh-CN" altLang="en-US" sz="1890" kern="0" dirty="0">
              <a:solidFill>
                <a:sysClr val="window" lastClr="FFFFFF"/>
              </a:solidFill>
              <a:latin typeface="Calibri" panose="020F0502020204030204"/>
              <a:ea typeface="微软雅黑" panose="020B0503020204020204" pitchFamily="34" charset="-122"/>
            </a:endParaRPr>
          </a:p>
        </p:txBody>
      </p:sp>
      <p:sp>
        <p:nvSpPr>
          <p:cNvPr id="11" name="椭圆 10"/>
          <p:cNvSpPr/>
          <p:nvPr/>
        </p:nvSpPr>
        <p:spPr bwMode="auto">
          <a:xfrm>
            <a:off x="4260147" y="1648932"/>
            <a:ext cx="2874484" cy="2872859"/>
          </a:xfrm>
          <a:prstGeom prst="ellipse">
            <a:avLst/>
          </a:prstGeom>
          <a:noFill/>
          <a:ln w="12700" cap="flat" cmpd="sng" algn="ctr">
            <a:solidFill>
              <a:schemeClr val="bg1">
                <a:lumMod val="75000"/>
              </a:schemeClr>
            </a:solidFill>
            <a:prstDash val="dash"/>
          </a:ln>
          <a:effectLst/>
        </p:spPr>
        <p:txBody>
          <a:bodyPr lIns="72009" tIns="36005" rIns="72009" bIns="36005" anchor="ctr"/>
          <a:lstStyle/>
          <a:p>
            <a:pPr algn="ctr">
              <a:defRPr/>
            </a:pPr>
            <a:endParaRPr lang="zh-CN" altLang="en-US" sz="1890" kern="0" dirty="0">
              <a:solidFill>
                <a:sysClr val="window" lastClr="FFFFFF"/>
              </a:solidFill>
              <a:latin typeface="Calibri" panose="020F0502020204030204"/>
              <a:ea typeface="微软雅黑" panose="020B0503020204020204" pitchFamily="34" charset="-122"/>
            </a:endParaRPr>
          </a:p>
        </p:txBody>
      </p:sp>
      <p:cxnSp>
        <p:nvCxnSpPr>
          <p:cNvPr id="12" name="直接连接符 11"/>
          <p:cNvCxnSpPr>
            <a:cxnSpLocks noChangeShapeType="1"/>
          </p:cNvCxnSpPr>
          <p:nvPr/>
        </p:nvCxnSpPr>
        <p:spPr bwMode="auto">
          <a:xfrm>
            <a:off x="3329911" y="2286712"/>
            <a:ext cx="450115" cy="211276"/>
          </a:xfrm>
          <a:prstGeom prst="line">
            <a:avLst/>
          </a:prstGeom>
          <a:noFill/>
          <a:ln w="19050" algn="ctr">
            <a:solidFill>
              <a:srgbClr val="00B0F0"/>
            </a:solidFill>
            <a:round/>
            <a:headEnd type="none" w="med" len="med"/>
            <a:tailEnd type="triangle" w="med" len="med"/>
          </a:ln>
        </p:spPr>
      </p:cxnSp>
      <p:cxnSp>
        <p:nvCxnSpPr>
          <p:cNvPr id="13" name="直接连接符 12"/>
          <p:cNvCxnSpPr>
            <a:cxnSpLocks noChangeShapeType="1"/>
          </p:cNvCxnSpPr>
          <p:nvPr/>
        </p:nvCxnSpPr>
        <p:spPr bwMode="auto">
          <a:xfrm>
            <a:off x="3089849" y="2935542"/>
            <a:ext cx="465119" cy="0"/>
          </a:xfrm>
          <a:prstGeom prst="line">
            <a:avLst/>
          </a:prstGeom>
          <a:noFill/>
          <a:ln w="19050" algn="ctr">
            <a:solidFill>
              <a:srgbClr val="00B0F0"/>
            </a:solidFill>
            <a:round/>
            <a:headEnd type="none" w="med" len="med"/>
            <a:tailEnd type="triangle" w="med" len="med"/>
          </a:ln>
        </p:spPr>
      </p:cxnSp>
      <p:cxnSp>
        <p:nvCxnSpPr>
          <p:cNvPr id="14" name="直接连接符 13"/>
          <p:cNvCxnSpPr>
            <a:cxnSpLocks noChangeShapeType="1"/>
          </p:cNvCxnSpPr>
          <p:nvPr/>
        </p:nvCxnSpPr>
        <p:spPr bwMode="auto">
          <a:xfrm flipV="1">
            <a:off x="3329910" y="3355595"/>
            <a:ext cx="465119" cy="246282"/>
          </a:xfrm>
          <a:prstGeom prst="line">
            <a:avLst/>
          </a:prstGeom>
          <a:noFill/>
          <a:ln w="19050" algn="ctr">
            <a:solidFill>
              <a:srgbClr val="00B0F0"/>
            </a:solidFill>
            <a:round/>
            <a:headEnd type="none" w="med" len="med"/>
            <a:tailEnd type="triangle" w="med" len="med"/>
          </a:ln>
        </p:spPr>
      </p:cxnSp>
      <p:cxnSp>
        <p:nvCxnSpPr>
          <p:cNvPr id="15" name="直接连接符 14"/>
          <p:cNvCxnSpPr>
            <a:cxnSpLocks noChangeShapeType="1"/>
          </p:cNvCxnSpPr>
          <p:nvPr/>
        </p:nvCxnSpPr>
        <p:spPr bwMode="auto">
          <a:xfrm flipH="1" flipV="1">
            <a:off x="5954330" y="3345594"/>
            <a:ext cx="465119" cy="246282"/>
          </a:xfrm>
          <a:prstGeom prst="line">
            <a:avLst/>
          </a:prstGeom>
          <a:noFill/>
          <a:ln w="19050" algn="ctr">
            <a:solidFill>
              <a:srgbClr val="00B0F0"/>
            </a:solidFill>
            <a:round/>
            <a:headEnd type="none" w="med" len="med"/>
            <a:tailEnd type="triangle" w="med" len="med"/>
          </a:ln>
        </p:spPr>
      </p:cxnSp>
      <p:cxnSp>
        <p:nvCxnSpPr>
          <p:cNvPr id="16" name="直接连接符 15"/>
          <p:cNvCxnSpPr>
            <a:cxnSpLocks noChangeShapeType="1"/>
          </p:cNvCxnSpPr>
          <p:nvPr/>
        </p:nvCxnSpPr>
        <p:spPr bwMode="auto">
          <a:xfrm flipH="1">
            <a:off x="6186891" y="2933042"/>
            <a:ext cx="465119" cy="0"/>
          </a:xfrm>
          <a:prstGeom prst="line">
            <a:avLst/>
          </a:prstGeom>
          <a:noFill/>
          <a:ln w="19050" algn="ctr">
            <a:solidFill>
              <a:srgbClr val="00B0F0"/>
            </a:solidFill>
            <a:round/>
            <a:headEnd type="none" w="med" len="med"/>
            <a:tailEnd type="triangle" w="med" len="med"/>
          </a:ln>
        </p:spPr>
      </p:cxnSp>
      <p:cxnSp>
        <p:nvCxnSpPr>
          <p:cNvPr id="17" name="直接连接符 16"/>
          <p:cNvCxnSpPr>
            <a:cxnSpLocks noChangeShapeType="1"/>
          </p:cNvCxnSpPr>
          <p:nvPr/>
        </p:nvCxnSpPr>
        <p:spPr bwMode="auto">
          <a:xfrm flipH="1">
            <a:off x="5969334" y="2286712"/>
            <a:ext cx="450115" cy="211276"/>
          </a:xfrm>
          <a:prstGeom prst="line">
            <a:avLst/>
          </a:prstGeom>
          <a:noFill/>
          <a:ln w="19050" algn="ctr">
            <a:solidFill>
              <a:srgbClr val="00B0F0"/>
            </a:solidFill>
            <a:round/>
            <a:headEnd type="none" w="med" len="med"/>
            <a:tailEnd type="triangle" w="med" len="med"/>
          </a:ln>
        </p:spPr>
      </p:cxnSp>
      <p:sp>
        <p:nvSpPr>
          <p:cNvPr id="18" name="Oval 19"/>
          <p:cNvSpPr>
            <a:spLocks noChangeArrowheads="1"/>
          </p:cNvSpPr>
          <p:nvPr/>
        </p:nvSpPr>
        <p:spPr bwMode="auto">
          <a:xfrm>
            <a:off x="2554712" y="1624180"/>
            <a:ext cx="781450" cy="781347"/>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6005" rIns="0" bIns="36005" rtlCol="0" anchor="ctr"/>
          <a:lstStyle/>
          <a:p>
            <a:pPr algn="ctr"/>
            <a:r>
              <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幼圆" panose="02010509060101010101" charset="-122"/>
                <a:ea typeface="幼圆" panose="02010509060101010101" charset="-122"/>
              </a:rPr>
              <a:t>1</a:t>
            </a:r>
            <a:endPar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幼圆" panose="02010509060101010101" charset="-122"/>
              <a:ea typeface="幼圆" panose="02010509060101010101" charset="-122"/>
            </a:endParaRPr>
          </a:p>
        </p:txBody>
      </p:sp>
      <p:sp>
        <p:nvSpPr>
          <p:cNvPr id="19" name="Oval 19"/>
          <p:cNvSpPr>
            <a:spLocks noChangeArrowheads="1"/>
          </p:cNvSpPr>
          <p:nvPr/>
        </p:nvSpPr>
        <p:spPr bwMode="auto">
          <a:xfrm>
            <a:off x="6343805" y="1622918"/>
            <a:ext cx="781449" cy="782598"/>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6005" rIns="0" bIns="36005" rtlCol="0" anchor="ctr"/>
          <a:lstStyle/>
          <a:p>
            <a:pPr algn="ctr"/>
            <a:r>
              <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幼圆" panose="02010509060101010101" charset="-122"/>
                <a:ea typeface="幼圆" panose="02010509060101010101" charset="-122"/>
              </a:rPr>
              <a:t>4</a:t>
            </a:r>
            <a:endPar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幼圆" panose="02010509060101010101" charset="-122"/>
              <a:ea typeface="幼圆" panose="02010509060101010101" charset="-122"/>
            </a:endParaRPr>
          </a:p>
        </p:txBody>
      </p:sp>
      <p:sp>
        <p:nvSpPr>
          <p:cNvPr id="20" name="Oval 19"/>
          <p:cNvSpPr>
            <a:spLocks noChangeArrowheads="1"/>
          </p:cNvSpPr>
          <p:nvPr/>
        </p:nvSpPr>
        <p:spPr bwMode="auto">
          <a:xfrm>
            <a:off x="6734531" y="2557997"/>
            <a:ext cx="782699" cy="782598"/>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6005" rIns="0" bIns="36005" rtlCol="0" anchor="ctr"/>
          <a:lstStyle/>
          <a:p>
            <a:pPr algn="ctr"/>
            <a:r>
              <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幼圆" panose="02010509060101010101" charset="-122"/>
                <a:ea typeface="幼圆" panose="02010509060101010101" charset="-122"/>
              </a:rPr>
              <a:t>5</a:t>
            </a:r>
            <a:endPar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幼圆" panose="02010509060101010101" charset="-122"/>
              <a:ea typeface="幼圆" panose="02010509060101010101" charset="-122"/>
            </a:endParaRPr>
          </a:p>
        </p:txBody>
      </p:sp>
      <p:sp>
        <p:nvSpPr>
          <p:cNvPr id="21" name="Oval 19"/>
          <p:cNvSpPr>
            <a:spLocks noChangeArrowheads="1"/>
          </p:cNvSpPr>
          <p:nvPr/>
        </p:nvSpPr>
        <p:spPr bwMode="auto">
          <a:xfrm>
            <a:off x="6418198" y="3468110"/>
            <a:ext cx="782699" cy="782598"/>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6005" rIns="0" bIns="36005" rtlCol="0" anchor="ctr"/>
          <a:lstStyle/>
          <a:p>
            <a:pPr algn="ctr"/>
            <a:r>
              <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幼圆" panose="02010509060101010101" charset="-122"/>
                <a:ea typeface="幼圆" panose="02010509060101010101" charset="-122"/>
              </a:rPr>
              <a:t>6</a:t>
            </a:r>
            <a:endPar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幼圆" panose="02010509060101010101" charset="-122"/>
              <a:ea typeface="幼圆" panose="02010509060101010101" charset="-122"/>
            </a:endParaRPr>
          </a:p>
        </p:txBody>
      </p:sp>
      <p:sp>
        <p:nvSpPr>
          <p:cNvPr id="22" name="Oval 19"/>
          <p:cNvSpPr>
            <a:spLocks noChangeArrowheads="1"/>
          </p:cNvSpPr>
          <p:nvPr/>
        </p:nvSpPr>
        <p:spPr bwMode="auto">
          <a:xfrm>
            <a:off x="2204623" y="2557997"/>
            <a:ext cx="782699" cy="782598"/>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6005" rIns="0" bIns="36005" rtlCol="0" anchor="ctr"/>
          <a:lstStyle/>
          <a:p>
            <a:pPr algn="ctr"/>
            <a:r>
              <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幼圆" panose="02010509060101010101" charset="-122"/>
                <a:ea typeface="幼圆" panose="02010509060101010101" charset="-122"/>
              </a:rPr>
              <a:t>2</a:t>
            </a:r>
            <a:endParaRPr lang="en-US" altLang="zh-CN" sz="115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Oval 19"/>
          <p:cNvSpPr>
            <a:spLocks noChangeArrowheads="1"/>
          </p:cNvSpPr>
          <p:nvPr/>
        </p:nvSpPr>
        <p:spPr bwMode="auto">
          <a:xfrm>
            <a:off x="2524706" y="3468110"/>
            <a:ext cx="782699" cy="782598"/>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6005" rIns="0" bIns="36005" rtlCol="0" anchor="ctr"/>
          <a:lstStyle/>
          <a:p>
            <a:pPr algn="ctr"/>
            <a:r>
              <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幼圆" panose="02010509060101010101" charset="-122"/>
                <a:ea typeface="幼圆" panose="02010509060101010101" charset="-122"/>
              </a:rPr>
              <a:t>3</a:t>
            </a:r>
            <a:endPar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幼圆" panose="02010509060101010101" charset="-122"/>
              <a:ea typeface="幼圆" panose="02010509060101010101" charset="-122"/>
            </a:endParaRPr>
          </a:p>
        </p:txBody>
      </p:sp>
      <p:sp>
        <p:nvSpPr>
          <p:cNvPr id="24" name="TextBox 52"/>
          <p:cNvSpPr txBox="1"/>
          <p:nvPr/>
        </p:nvSpPr>
        <p:spPr>
          <a:xfrm>
            <a:off x="318135" y="1676400"/>
            <a:ext cx="2236470" cy="532765"/>
          </a:xfrm>
          <a:prstGeom prst="rect">
            <a:avLst/>
          </a:prstGeom>
          <a:noFill/>
        </p:spPr>
        <p:txBody>
          <a:bodyPr wrap="square" lIns="72009" tIns="36005" rIns="72009" bIns="36005" rtlCol="0">
            <a:spAutoFit/>
          </a:bodyPr>
          <a:lstStyle/>
          <a:p>
            <a:pPr algn="l" defTabSz="902335" fontAlgn="auto">
              <a:lnSpc>
                <a:spcPct val="150000"/>
              </a:lnSpc>
              <a:spcBef>
                <a:spcPts val="0"/>
              </a:spcBef>
              <a:spcAft>
                <a:spcPts val="0"/>
              </a:spcAft>
              <a:defRPr/>
            </a:pPr>
            <a:r>
              <a:rPr lang="zh-CN" altLang="en-US" sz="20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华文琥珀" panose="02010800040101010101" charset="-122"/>
                <a:ea typeface="华文琥珀" panose="02010800040101010101" charset="-122"/>
                <a:sym typeface="+mn-ea"/>
              </a:rPr>
              <a:t>建立依法治校机制</a:t>
            </a:r>
            <a:endParaRPr lang="zh-CN" altLang="en-US" sz="20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华文琥珀" panose="02010800040101010101" charset="-122"/>
              <a:ea typeface="华文琥珀" panose="02010800040101010101" charset="-122"/>
              <a:sym typeface="+mn-ea"/>
            </a:endParaRPr>
          </a:p>
        </p:txBody>
      </p:sp>
      <p:sp>
        <p:nvSpPr>
          <p:cNvPr id="25" name="TextBox 53"/>
          <p:cNvSpPr txBox="1"/>
          <p:nvPr/>
        </p:nvSpPr>
        <p:spPr>
          <a:xfrm>
            <a:off x="7200900" y="1676400"/>
            <a:ext cx="2290445" cy="871220"/>
          </a:xfrm>
          <a:prstGeom prst="rect">
            <a:avLst/>
          </a:prstGeom>
          <a:noFill/>
        </p:spPr>
        <p:txBody>
          <a:bodyPr wrap="square" lIns="72009" tIns="36005" rIns="72009" bIns="36005" rtlCol="0">
            <a:spAutoFit/>
          </a:bodyPr>
          <a:lstStyle/>
          <a:p>
            <a:pPr>
              <a:lnSpc>
                <a:spcPct val="130000"/>
              </a:lnSpc>
            </a:pPr>
            <a:r>
              <a:rPr lang="zh-CN" altLang="en-US" sz="20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华文琥珀" panose="02010800040101010101" charset="-122"/>
                <a:ea typeface="华文琥珀" panose="02010800040101010101" charset="-122"/>
                <a:sym typeface="+mn-ea"/>
              </a:rPr>
              <a:t>维护学生合法权益</a:t>
            </a:r>
            <a:endParaRPr lang="zh-CN" altLang="en-US" sz="20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华文琥珀" panose="02010800040101010101" charset="-122"/>
              <a:ea typeface="华文琥珀" panose="02010800040101010101" charset="-122"/>
              <a:sym typeface="+mn-ea"/>
            </a:endParaRPr>
          </a:p>
          <a:p>
            <a:pPr>
              <a:lnSpc>
                <a:spcPct val="130000"/>
              </a:lnSpc>
            </a:pPr>
            <a:endParaRPr lang="zh-CN" altLang="en-US" sz="2000" dirty="0">
              <a:solidFill>
                <a:schemeClr val="accent3"/>
              </a:solidFill>
              <a:effectLst/>
              <a:latin typeface="华文彩云" panose="02010800040101010101" charset="-122"/>
              <a:ea typeface="华文彩云" panose="02010800040101010101" charset="-122"/>
              <a:sym typeface="+mn-ea"/>
            </a:endParaRPr>
          </a:p>
        </p:txBody>
      </p:sp>
      <p:sp>
        <p:nvSpPr>
          <p:cNvPr id="26" name="TextBox 54"/>
          <p:cNvSpPr txBox="1"/>
          <p:nvPr/>
        </p:nvSpPr>
        <p:spPr>
          <a:xfrm>
            <a:off x="85725" y="2697480"/>
            <a:ext cx="2185670" cy="471170"/>
          </a:xfrm>
          <a:prstGeom prst="rect">
            <a:avLst/>
          </a:prstGeom>
          <a:noFill/>
        </p:spPr>
        <p:txBody>
          <a:bodyPr wrap="square" lIns="72009" tIns="36005" rIns="72009" bIns="36005" rtlCol="0">
            <a:spAutoFit/>
          </a:bodyPr>
          <a:lstStyle/>
          <a:p>
            <a:pPr>
              <a:lnSpc>
                <a:spcPct val="130000"/>
              </a:lnSpc>
            </a:pPr>
            <a:r>
              <a:rPr lang="zh-CN" altLang="en-US" sz="20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华文琥珀" panose="02010800040101010101" charset="-122"/>
                <a:ea typeface="华文琥珀" panose="02010800040101010101" charset="-122"/>
                <a:sym typeface="+mn-ea"/>
              </a:rPr>
              <a:t>依法规范办学行为</a:t>
            </a:r>
            <a:endParaRPr lang="zh-CN" altLang="en-US" sz="20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华文琥珀" panose="02010800040101010101" charset="-122"/>
              <a:ea typeface="华文琥珀" panose="02010800040101010101" charset="-122"/>
              <a:sym typeface="+mn-ea"/>
            </a:endParaRPr>
          </a:p>
        </p:txBody>
      </p:sp>
      <p:sp>
        <p:nvSpPr>
          <p:cNvPr id="27" name="TextBox 55"/>
          <p:cNvSpPr txBox="1"/>
          <p:nvPr/>
        </p:nvSpPr>
        <p:spPr>
          <a:xfrm>
            <a:off x="7323455" y="3736975"/>
            <a:ext cx="2380615" cy="471170"/>
          </a:xfrm>
          <a:prstGeom prst="rect">
            <a:avLst/>
          </a:prstGeom>
          <a:noFill/>
        </p:spPr>
        <p:txBody>
          <a:bodyPr wrap="square" lIns="72009" tIns="36005" rIns="72009" bIns="36005" rtlCol="0">
            <a:spAutoFit/>
          </a:bodyPr>
          <a:lstStyle/>
          <a:p>
            <a:pPr>
              <a:lnSpc>
                <a:spcPct val="130000"/>
              </a:lnSpc>
            </a:pPr>
            <a:r>
              <a:rPr lang="zh-CN" altLang="en-US" sz="20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华文琥珀" panose="02010800040101010101" charset="-122"/>
                <a:ea typeface="华文琥珀" panose="02010800040101010101" charset="-122"/>
              </a:rPr>
              <a:t>真正做到依法治校</a:t>
            </a:r>
            <a:endParaRPr lang="zh-CN" altLang="en-US" sz="20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华文琥珀" panose="02010800040101010101" charset="-122"/>
              <a:ea typeface="华文琥珀" panose="02010800040101010101" charset="-122"/>
            </a:endParaRPr>
          </a:p>
        </p:txBody>
      </p:sp>
      <p:sp>
        <p:nvSpPr>
          <p:cNvPr id="28" name="TextBox 56"/>
          <p:cNvSpPr txBox="1"/>
          <p:nvPr/>
        </p:nvSpPr>
        <p:spPr>
          <a:xfrm>
            <a:off x="7517765" y="2637155"/>
            <a:ext cx="2186305" cy="471170"/>
          </a:xfrm>
          <a:prstGeom prst="rect">
            <a:avLst/>
          </a:prstGeom>
          <a:noFill/>
        </p:spPr>
        <p:txBody>
          <a:bodyPr wrap="square" lIns="72009" tIns="36005" rIns="72009" bIns="36005" rtlCol="0">
            <a:spAutoFit/>
          </a:bodyPr>
          <a:lstStyle/>
          <a:p>
            <a:pPr>
              <a:lnSpc>
                <a:spcPct val="130000"/>
              </a:lnSpc>
            </a:pPr>
            <a:r>
              <a:rPr lang="zh-CN" altLang="en-US" sz="20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华文琥珀" panose="02010800040101010101" charset="-122"/>
                <a:ea typeface="华文琥珀" panose="02010800040101010101" charset="-122"/>
                <a:sym typeface="+mn-ea"/>
              </a:rPr>
              <a:t>宣传落实法制教育</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TextBox 57"/>
          <p:cNvSpPr txBox="1"/>
          <p:nvPr/>
        </p:nvSpPr>
        <p:spPr>
          <a:xfrm>
            <a:off x="86360" y="3569335"/>
            <a:ext cx="2392680" cy="532765"/>
          </a:xfrm>
          <a:prstGeom prst="rect">
            <a:avLst/>
          </a:prstGeom>
          <a:noFill/>
        </p:spPr>
        <p:txBody>
          <a:bodyPr wrap="square" lIns="72009" tIns="36005" rIns="72009" bIns="36005" rtlCol="0">
            <a:spAutoFit/>
          </a:bodyPr>
          <a:lstStyle/>
          <a:p>
            <a:pPr algn="l" defTabSz="902335" fontAlgn="auto">
              <a:lnSpc>
                <a:spcPct val="150000"/>
              </a:lnSpc>
              <a:spcBef>
                <a:spcPts val="0"/>
              </a:spcBef>
              <a:spcAft>
                <a:spcPts val="0"/>
              </a:spcAft>
              <a:defRPr/>
            </a:pPr>
            <a:r>
              <a:rPr lang="zh-CN" altLang="en-US" sz="20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华文琥珀" panose="02010800040101010101" charset="-122"/>
                <a:ea typeface="华文琥珀" panose="02010800040101010101" charset="-122"/>
                <a:sym typeface="+mn-ea"/>
              </a:rPr>
              <a:t>建立民主管理机制</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4037424" y="2133820"/>
            <a:ext cx="1603241" cy="1603447"/>
            <a:chOff x="5049626" y="2709612"/>
            <a:chExt cx="2035596" cy="2036122"/>
          </a:xfrm>
        </p:grpSpPr>
        <p:sp>
          <p:nvSpPr>
            <p:cNvPr id="31" name="椭圆 30"/>
            <p:cNvSpPr/>
            <p:nvPr/>
          </p:nvSpPr>
          <p:spPr>
            <a:xfrm>
              <a:off x="5049626" y="2709612"/>
              <a:ext cx="2035596" cy="203612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800" b="1" dirty="0">
                  <a:solidFill>
                    <a:schemeClr val="bg2"/>
                  </a:solidFill>
                  <a:effectLst>
                    <a:innerShdw blurRad="63500" dist="50800" dir="13500000">
                      <a:srgbClr val="000000">
                        <a:alpha val="50000"/>
                      </a:srgbClr>
                    </a:innerShdw>
                  </a:effectLst>
                  <a:latin typeface="幼圆" panose="02010509060101010101" charset="-122"/>
                  <a:ea typeface="幼圆" panose="02010509060101010101" charset="-122"/>
                </a:rPr>
                <a:t>依法</a:t>
              </a:r>
              <a:endParaRPr lang="zh-CN" altLang="en-US" sz="2800" b="1" dirty="0">
                <a:solidFill>
                  <a:schemeClr val="bg2"/>
                </a:solidFill>
                <a:effectLst>
                  <a:innerShdw blurRad="63500" dist="50800" dir="13500000">
                    <a:srgbClr val="000000">
                      <a:alpha val="50000"/>
                    </a:srgbClr>
                  </a:innerShdw>
                </a:effectLst>
                <a:latin typeface="幼圆" panose="02010509060101010101" charset="-122"/>
                <a:ea typeface="幼圆" panose="02010509060101010101" charset="-122"/>
              </a:endParaRPr>
            </a:p>
            <a:p>
              <a:pPr algn="ctr"/>
              <a:r>
                <a:rPr lang="zh-CN" altLang="en-US" sz="2800" b="1" dirty="0">
                  <a:solidFill>
                    <a:schemeClr val="bg2"/>
                  </a:solidFill>
                  <a:effectLst>
                    <a:innerShdw blurRad="63500" dist="50800" dir="13500000">
                      <a:srgbClr val="000000">
                        <a:alpha val="50000"/>
                      </a:srgbClr>
                    </a:innerShdw>
                  </a:effectLst>
                  <a:latin typeface="幼圆" panose="02010509060101010101" charset="-122"/>
                  <a:ea typeface="幼圆" panose="02010509060101010101" charset="-122"/>
                </a:rPr>
                <a:t>治校</a:t>
              </a:r>
              <a:endParaRPr lang="zh-CN" altLang="en-US" sz="2800" b="1" dirty="0">
                <a:solidFill>
                  <a:schemeClr val="bg2"/>
                </a:solidFill>
                <a:effectLst>
                  <a:innerShdw blurRad="63500" dist="50800" dir="13500000">
                    <a:srgbClr val="000000">
                      <a:alpha val="50000"/>
                    </a:srgbClr>
                  </a:innerShdw>
                </a:effectLst>
                <a:latin typeface="幼圆" panose="02010509060101010101" charset="-122"/>
                <a:ea typeface="幼圆" panose="02010509060101010101" charset="-122"/>
              </a:endParaRPr>
            </a:p>
          </p:txBody>
        </p:sp>
        <p:sp>
          <p:nvSpPr>
            <p:cNvPr id="32" name="同心圆 31"/>
            <p:cNvSpPr/>
            <p:nvPr/>
          </p:nvSpPr>
          <p:spPr>
            <a:xfrm>
              <a:off x="5175546" y="2835796"/>
              <a:ext cx="1783756" cy="1783754"/>
            </a:xfrm>
            <a:prstGeom prst="donut">
              <a:avLst>
                <a:gd name="adj" fmla="val 900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0">
                <a:solidFill>
                  <a:schemeClr val="tx1"/>
                </a:solidFill>
              </a:endParaRPr>
            </a:p>
          </p:txBody>
        </p:sp>
      </p:grpSp>
      <p:sp>
        <p:nvSpPr>
          <p:cNvPr id="33" name="文本框 32"/>
          <p:cNvSpPr txBox="1"/>
          <p:nvPr/>
        </p:nvSpPr>
        <p:spPr>
          <a:xfrm>
            <a:off x="10692997" y="6225778"/>
            <a:ext cx="761747" cy="322524"/>
          </a:xfrm>
          <a:prstGeom prst="rect">
            <a:avLst/>
          </a:prstGeom>
          <a:noFill/>
        </p:spPr>
        <p:txBody>
          <a:bodyPr wrap="none" rtlCol="0">
            <a:spAutoFit/>
          </a:bodyPr>
          <a:lstStyle/>
          <a:p>
            <a:r>
              <a:rPr lang="zh-CN" altLang="en-US" sz="1495" dirty="0"/>
              <a:t>延迟符</a:t>
            </a:r>
            <a:endParaRPr lang="zh-CN" altLang="en-US" sz="1495" dirty="0"/>
          </a:p>
        </p:txBody>
      </p:sp>
      <p:sp>
        <p:nvSpPr>
          <p:cNvPr id="34" name="文本框 6"/>
          <p:cNvSpPr>
            <a:spLocks noChangeArrowheads="1"/>
          </p:cNvSpPr>
          <p:nvPr/>
        </p:nvSpPr>
        <p:spPr bwMode="auto">
          <a:xfrm>
            <a:off x="3658235" y="111760"/>
            <a:ext cx="2153920" cy="436245"/>
          </a:xfrm>
          <a:prstGeom prst="rect">
            <a:avLst/>
          </a:prstGeom>
          <a:noFill/>
          <a:ln>
            <a:noFill/>
          </a:ln>
        </p:spPr>
        <p:txBody>
          <a:bodyPr wrap="square" lIns="68571" tIns="34285" rIns="68571" bIns="34285">
            <a:spAutoFit/>
          </a:bodyPr>
          <a:lstStyle/>
          <a:p>
            <a:pPr algn="ctr" defTabSz="967740" fontAlgn="auto">
              <a:spcBef>
                <a:spcPts val="0"/>
              </a:spcBef>
              <a:spcAft>
                <a:spcPts val="0"/>
              </a:spcAft>
              <a:defRPr/>
            </a:pPr>
            <a:r>
              <a:rPr lang="zh-CN" altLang="en-US" sz="2400" dirty="0">
                <a:solidFill>
                  <a:schemeClr val="tx1"/>
                </a:solidFill>
                <a:effectLst>
                  <a:outerShdw blurRad="38100" dist="19050" dir="2700000" algn="tl" rotWithShape="0">
                    <a:schemeClr val="dk1">
                      <a:alpha val="40000"/>
                    </a:schemeClr>
                  </a:outerShdw>
                </a:effectLst>
                <a:latin typeface="+mj-ea"/>
                <a:ea typeface="+mj-ea"/>
                <a:sym typeface="微软雅黑" panose="020B0503020204020204" pitchFamily="34" charset="-122"/>
              </a:rPr>
              <a:t>总结</a:t>
            </a:r>
            <a:endParaRPr lang="zh-CN" altLang="en-US" sz="2400" dirty="0">
              <a:solidFill>
                <a:schemeClr val="tx1"/>
              </a:solidFill>
              <a:effectLst>
                <a:outerShdw blurRad="38100" dist="19050" dir="2700000" algn="tl" rotWithShape="0">
                  <a:schemeClr val="dk1">
                    <a:alpha val="40000"/>
                  </a:schemeClr>
                </a:outerShdw>
              </a:effectLst>
              <a:latin typeface="+mj-ea"/>
              <a:ea typeface="+mj-ea"/>
              <a:sym typeface="微软雅黑" panose="020B0503020204020204" pitchFamily="34" charset="-122"/>
            </a:endParaRPr>
          </a:p>
        </p:txBody>
      </p:sp>
      <p:pic>
        <p:nvPicPr>
          <p:cNvPr id="35" name="图片 34"/>
          <p:cNvPicPr>
            <a:picLocks noChangeAspect="1"/>
          </p:cNvPicPr>
          <p:nvPr/>
        </p:nvPicPr>
        <p:blipFill>
          <a:blip r:embed="rId1" cstate="screen"/>
          <a:stretch>
            <a:fillRect/>
          </a:stretch>
        </p:blipFill>
        <p:spPr>
          <a:xfrm>
            <a:off x="3473450" y="492760"/>
            <a:ext cx="2730500" cy="5359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 calcmode="lin" valueType="num">
                                      <p:cBhvr>
                                        <p:cTn id="11"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4"/>
                                        </p:tgtEl>
                                        <p:attrNameLst>
                                          <p:attrName>ppt_y</p:attrName>
                                        </p:attrNameLst>
                                      </p:cBhvr>
                                      <p:tavLst>
                                        <p:tav tm="0">
                                          <p:val>
                                            <p:strVal val="#ppt_y"/>
                                          </p:val>
                                        </p:tav>
                                        <p:tav tm="100000">
                                          <p:val>
                                            <p:strVal val="#ppt_y"/>
                                          </p:val>
                                        </p:tav>
                                      </p:tavLst>
                                    </p:anim>
                                    <p:anim calcmode="lin" valueType="num">
                                      <p:cBhvr>
                                        <p:cTn id="13"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4"/>
                                        </p:tgtEl>
                                        <p:attrNameLst>
                                          <p:attrName>ppt_w</p:attrName>
                                        </p:attrNameLst>
                                      </p:cBhvr>
                                      <p:tavLst>
                                        <p:tav tm="0">
                                          <p:val>
                                            <p:strVal val="#ppt_w/10"/>
                                          </p:val>
                                        </p:tav>
                                        <p:tav tm="50000">
                                          <p:val>
                                            <p:strVal val="#ppt_w+.01"/>
                                          </p:val>
                                        </p:tav>
                                        <p:tav tm="100000">
                                          <p:val>
                                            <p:strVal val="#ppt_w"/>
                                          </p:val>
                                        </p:tav>
                                      </p:tavLst>
                                    </p:anim>
                                    <p:animEffect>
                                      <p:cBhvr>
                                        <p:cTn id="15" dur="500" tmFilter="0,0; .5, 1; 1, 1"/>
                                        <p:tgtEl>
                                          <p:spTgt spid="34"/>
                                        </p:tgtEl>
                                      </p:cBhvr>
                                    </p:animEffect>
                                  </p:childTnLst>
                                </p:cTn>
                              </p:par>
                            </p:childTnLst>
                          </p:cTn>
                        </p:par>
                        <p:par>
                          <p:cTn id="16" fill="hold">
                            <p:stCondLst>
                              <p:cond delay="1049"/>
                            </p:stCondLst>
                            <p:childTnLst>
                              <p:par>
                                <p:cTn id="17" presetID="53" presetClass="entr" presetSubtype="16"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animEffect transition="in" filter="fade">
                                      <p:cBhvr>
                                        <p:cTn id="21" dur="500"/>
                                        <p:tgtEl>
                                          <p:spTgt spid="30"/>
                                        </p:tgtEl>
                                      </p:cBhvr>
                                    </p:animEffect>
                                  </p:childTnLst>
                                </p:cTn>
                              </p:par>
                            </p:childTnLst>
                          </p:cTn>
                        </p:par>
                        <p:par>
                          <p:cTn id="22" fill="hold">
                            <p:stCondLst>
                              <p:cond delay="1549"/>
                            </p:stCondLst>
                            <p:childTnLst>
                              <p:par>
                                <p:cTn id="23" presetID="22" presetClass="entr" presetSubtype="8"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500"/>
                                        <p:tgtEl>
                                          <p:spTgt spid="10"/>
                                        </p:tgtEl>
                                      </p:cBhvr>
                                    </p:animEffect>
                                  </p:childTnLst>
                                </p:cTn>
                              </p:par>
                            </p:childTnLst>
                          </p:cTn>
                        </p:par>
                        <p:par>
                          <p:cTn id="29" fill="hold">
                            <p:stCondLst>
                              <p:cond delay="2049"/>
                            </p:stCondLst>
                            <p:childTnLst>
                              <p:par>
                                <p:cTn id="30" presetID="22" presetClass="entr" presetSubtype="2"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right)">
                                      <p:cBhvr>
                                        <p:cTn id="32" dur="500"/>
                                        <p:tgtEl>
                                          <p:spTgt spid="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par>
                          <p:cTn id="36" fill="hold">
                            <p:stCondLst>
                              <p:cond delay="2549"/>
                            </p:stCondLst>
                            <p:childTnLst>
                              <p:par>
                                <p:cTn id="37" presetID="52"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Scale>
                                      <p:cBhvr>
                                        <p:cTn id="39"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18"/>
                                        </p:tgtEl>
                                        <p:attrNameLst>
                                          <p:attrName>ppt_x</p:attrName>
                                          <p:attrName>ppt_y</p:attrName>
                                        </p:attrNameLst>
                                      </p:cBhvr>
                                    </p:animMotion>
                                    <p:animEffect transition="in" filter="fade">
                                      <p:cBhvr>
                                        <p:cTn id="41" dur="1000"/>
                                        <p:tgtEl>
                                          <p:spTgt spid="18"/>
                                        </p:tgtEl>
                                      </p:cBhvr>
                                    </p:animEffect>
                                  </p:childTnLst>
                                </p:cTn>
                              </p:par>
                              <p:par>
                                <p:cTn id="42" presetID="52" presetClass="entr" presetSubtype="0" fill="hold" grpId="0" nodeType="withEffect">
                                  <p:stCondLst>
                                    <p:cond delay="200"/>
                                  </p:stCondLst>
                                  <p:childTnLst>
                                    <p:set>
                                      <p:cBhvr>
                                        <p:cTn id="43" dur="1" fill="hold">
                                          <p:stCondLst>
                                            <p:cond delay="0"/>
                                          </p:stCondLst>
                                        </p:cTn>
                                        <p:tgtEl>
                                          <p:spTgt spid="19"/>
                                        </p:tgtEl>
                                        <p:attrNameLst>
                                          <p:attrName>style.visibility</p:attrName>
                                        </p:attrNameLst>
                                      </p:cBhvr>
                                      <p:to>
                                        <p:strVal val="visible"/>
                                      </p:to>
                                    </p:set>
                                    <p:animScale>
                                      <p:cBhvr>
                                        <p:cTn id="44"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1000" decel="50000" fill="hold">
                                          <p:stCondLst>
                                            <p:cond delay="0"/>
                                          </p:stCondLst>
                                        </p:cTn>
                                        <p:tgtEl>
                                          <p:spTgt spid="19"/>
                                        </p:tgtEl>
                                        <p:attrNameLst>
                                          <p:attrName>ppt_x</p:attrName>
                                          <p:attrName>ppt_y</p:attrName>
                                        </p:attrNameLst>
                                      </p:cBhvr>
                                    </p:animMotion>
                                    <p:animEffect transition="in" filter="fade">
                                      <p:cBhvr>
                                        <p:cTn id="46" dur="1000"/>
                                        <p:tgtEl>
                                          <p:spTgt spid="19"/>
                                        </p:tgtEl>
                                      </p:cBhvr>
                                    </p:animEffect>
                                  </p:childTnLst>
                                </p:cTn>
                              </p:par>
                              <p:par>
                                <p:cTn id="47" presetID="52" presetClass="entr" presetSubtype="0" fill="hold" grpId="0" nodeType="withEffect">
                                  <p:stCondLst>
                                    <p:cond delay="400"/>
                                  </p:stCondLst>
                                  <p:childTnLst>
                                    <p:set>
                                      <p:cBhvr>
                                        <p:cTn id="48" dur="1" fill="hold">
                                          <p:stCondLst>
                                            <p:cond delay="0"/>
                                          </p:stCondLst>
                                        </p:cTn>
                                        <p:tgtEl>
                                          <p:spTgt spid="22"/>
                                        </p:tgtEl>
                                        <p:attrNameLst>
                                          <p:attrName>style.visibility</p:attrName>
                                        </p:attrNameLst>
                                      </p:cBhvr>
                                      <p:to>
                                        <p:strVal val="visible"/>
                                      </p:to>
                                    </p:set>
                                    <p:animScale>
                                      <p:cBhvr>
                                        <p:cTn id="49"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1000" decel="50000" fill="hold">
                                          <p:stCondLst>
                                            <p:cond delay="0"/>
                                          </p:stCondLst>
                                        </p:cTn>
                                        <p:tgtEl>
                                          <p:spTgt spid="22"/>
                                        </p:tgtEl>
                                        <p:attrNameLst>
                                          <p:attrName>ppt_x</p:attrName>
                                          <p:attrName>ppt_y</p:attrName>
                                        </p:attrNameLst>
                                      </p:cBhvr>
                                    </p:animMotion>
                                    <p:animEffect transition="in" filter="fade">
                                      <p:cBhvr>
                                        <p:cTn id="51" dur="1000"/>
                                        <p:tgtEl>
                                          <p:spTgt spid="22"/>
                                        </p:tgtEl>
                                      </p:cBhvr>
                                    </p:animEffect>
                                  </p:childTnLst>
                                </p:cTn>
                              </p:par>
                              <p:par>
                                <p:cTn id="52" presetID="52" presetClass="entr" presetSubtype="0" fill="hold" grpId="0" nodeType="withEffect">
                                  <p:stCondLst>
                                    <p:cond delay="600"/>
                                  </p:stCondLst>
                                  <p:childTnLst>
                                    <p:set>
                                      <p:cBhvr>
                                        <p:cTn id="53" dur="1" fill="hold">
                                          <p:stCondLst>
                                            <p:cond delay="0"/>
                                          </p:stCondLst>
                                        </p:cTn>
                                        <p:tgtEl>
                                          <p:spTgt spid="20"/>
                                        </p:tgtEl>
                                        <p:attrNameLst>
                                          <p:attrName>style.visibility</p:attrName>
                                        </p:attrNameLst>
                                      </p:cBhvr>
                                      <p:to>
                                        <p:strVal val="visible"/>
                                      </p:to>
                                    </p:set>
                                    <p:animScale>
                                      <p:cBhvr>
                                        <p:cTn id="54"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1000" decel="50000" fill="hold">
                                          <p:stCondLst>
                                            <p:cond delay="0"/>
                                          </p:stCondLst>
                                        </p:cTn>
                                        <p:tgtEl>
                                          <p:spTgt spid="20"/>
                                        </p:tgtEl>
                                        <p:attrNameLst>
                                          <p:attrName>ppt_x</p:attrName>
                                          <p:attrName>ppt_y</p:attrName>
                                        </p:attrNameLst>
                                      </p:cBhvr>
                                    </p:animMotion>
                                    <p:animEffect transition="in" filter="fade">
                                      <p:cBhvr>
                                        <p:cTn id="56" dur="1000"/>
                                        <p:tgtEl>
                                          <p:spTgt spid="20"/>
                                        </p:tgtEl>
                                      </p:cBhvr>
                                    </p:animEffect>
                                  </p:childTnLst>
                                </p:cTn>
                              </p:par>
                              <p:par>
                                <p:cTn id="57" presetID="52" presetClass="entr" presetSubtype="0" fill="hold" grpId="0" nodeType="withEffect">
                                  <p:stCondLst>
                                    <p:cond delay="800"/>
                                  </p:stCondLst>
                                  <p:childTnLst>
                                    <p:set>
                                      <p:cBhvr>
                                        <p:cTn id="58" dur="1" fill="hold">
                                          <p:stCondLst>
                                            <p:cond delay="0"/>
                                          </p:stCondLst>
                                        </p:cTn>
                                        <p:tgtEl>
                                          <p:spTgt spid="23"/>
                                        </p:tgtEl>
                                        <p:attrNameLst>
                                          <p:attrName>style.visibility</p:attrName>
                                        </p:attrNameLst>
                                      </p:cBhvr>
                                      <p:to>
                                        <p:strVal val="visible"/>
                                      </p:to>
                                    </p:set>
                                    <p:animScale>
                                      <p:cBhvr>
                                        <p:cTn id="59"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0" dur="1000" decel="50000" fill="hold">
                                          <p:stCondLst>
                                            <p:cond delay="0"/>
                                          </p:stCondLst>
                                        </p:cTn>
                                        <p:tgtEl>
                                          <p:spTgt spid="23"/>
                                        </p:tgtEl>
                                        <p:attrNameLst>
                                          <p:attrName>ppt_x</p:attrName>
                                          <p:attrName>ppt_y</p:attrName>
                                        </p:attrNameLst>
                                      </p:cBhvr>
                                    </p:animMotion>
                                    <p:animEffect transition="in" filter="fade">
                                      <p:cBhvr>
                                        <p:cTn id="61" dur="1000"/>
                                        <p:tgtEl>
                                          <p:spTgt spid="23"/>
                                        </p:tgtEl>
                                      </p:cBhvr>
                                    </p:animEffect>
                                  </p:childTnLst>
                                </p:cTn>
                              </p:par>
                              <p:par>
                                <p:cTn id="62" presetID="52" presetClass="entr" presetSubtype="0" fill="hold" grpId="0" nodeType="withEffect">
                                  <p:stCondLst>
                                    <p:cond delay="1000"/>
                                  </p:stCondLst>
                                  <p:childTnLst>
                                    <p:set>
                                      <p:cBhvr>
                                        <p:cTn id="63" dur="1" fill="hold">
                                          <p:stCondLst>
                                            <p:cond delay="0"/>
                                          </p:stCondLst>
                                        </p:cTn>
                                        <p:tgtEl>
                                          <p:spTgt spid="21"/>
                                        </p:tgtEl>
                                        <p:attrNameLst>
                                          <p:attrName>style.visibility</p:attrName>
                                        </p:attrNameLst>
                                      </p:cBhvr>
                                      <p:to>
                                        <p:strVal val="visible"/>
                                      </p:to>
                                    </p:set>
                                    <p:animScale>
                                      <p:cBhvr>
                                        <p:cTn id="64"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5" dur="1000" decel="50000" fill="hold">
                                          <p:stCondLst>
                                            <p:cond delay="0"/>
                                          </p:stCondLst>
                                        </p:cTn>
                                        <p:tgtEl>
                                          <p:spTgt spid="21"/>
                                        </p:tgtEl>
                                        <p:attrNameLst>
                                          <p:attrName>ppt_x</p:attrName>
                                          <p:attrName>ppt_y</p:attrName>
                                        </p:attrNameLst>
                                      </p:cBhvr>
                                    </p:animMotion>
                                    <p:animEffect transition="in" filter="fade">
                                      <p:cBhvr>
                                        <p:cTn id="66" dur="10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wipe(down)">
                                      <p:cBhvr>
                                        <p:cTn id="71" dur="500"/>
                                        <p:tgtEl>
                                          <p:spTgt spid="33"/>
                                        </p:tgtEl>
                                      </p:cBhvr>
                                    </p:animEffect>
                                  </p:childTnLst>
                                </p:cTn>
                              </p:par>
                            </p:childTnLst>
                          </p:cTn>
                        </p:par>
                      </p:childTnLst>
                    </p:cTn>
                  </p:par>
                  <p:par>
                    <p:cTn id="72" fill="hold">
                      <p:stCondLst>
                        <p:cond delay="indefinite"/>
                      </p:stCondLst>
                      <p:childTnLst>
                        <p:par>
                          <p:cTn id="73" fill="hold">
                            <p:stCondLst>
                              <p:cond delay="0"/>
                            </p:stCondLst>
                            <p:childTnLst>
                              <p:par>
                                <p:cTn id="74" presetID="25" presetClass="entr" presetSubtype="0" fill="hold" grpId="1" nodeType="clickEffect">
                                  <p:stCondLst>
                                    <p:cond delay="0"/>
                                  </p:stCondLst>
                                  <p:childTnLst>
                                    <p:set>
                                      <p:cBhvr>
                                        <p:cTn id="75" dur="1" fill="hold">
                                          <p:stCondLst>
                                            <p:cond delay="0"/>
                                          </p:stCondLst>
                                        </p:cTn>
                                        <p:tgtEl>
                                          <p:spTgt spid="24"/>
                                        </p:tgtEl>
                                        <p:attrNameLst>
                                          <p:attrName>style.visibility</p:attrName>
                                        </p:attrNameLst>
                                      </p:cBhvr>
                                      <p:to>
                                        <p:strVal val="visible"/>
                                      </p:to>
                                    </p:set>
                                    <p:anim calcmode="lin" valueType="num">
                                      <p:cBhvr>
                                        <p:cTn id="76" dur="500" decel="50000" fill="hold">
                                          <p:stCondLst>
                                            <p:cond delay="0"/>
                                          </p:stCondLst>
                                        </p:cTn>
                                        <p:tgtEl>
                                          <p:spTgt spid="24"/>
                                        </p:tgtEl>
                                        <p:attrNameLst>
                                          <p:attrName>style.rotation</p:attrName>
                                        </p:attrNameLst>
                                      </p:cBhvr>
                                      <p:tavLst>
                                        <p:tav tm="0">
                                          <p:val>
                                            <p:fltVal val="-90"/>
                                          </p:val>
                                        </p:tav>
                                        <p:tav tm="100000">
                                          <p:val>
                                            <p:fltVal val="0"/>
                                          </p:val>
                                        </p:tav>
                                      </p:tavLst>
                                    </p:anim>
                                    <p:anim calcmode="lin" valueType="num">
                                      <p:cBhvr>
                                        <p:cTn id="77" dur="500" decel="50000" fill="hold">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78" dur="500" accel="50000" fill="hold">
                                          <p:stCondLst>
                                            <p:cond delay="500"/>
                                          </p:stCondLst>
                                        </p:cTn>
                                        <p:tgtEl>
                                          <p:spTgt spid="24"/>
                                        </p:tgtEl>
                                        <p:attrNameLst>
                                          <p:attrName>ppt_w</p:attrName>
                                        </p:attrNameLst>
                                      </p:cBhvr>
                                      <p:tavLst>
                                        <p:tav tm="0">
                                          <p:val>
                                            <p:strVal val="#ppt_w*.05"/>
                                          </p:val>
                                        </p:tav>
                                        <p:tav tm="100000">
                                          <p:val>
                                            <p:strVal val="#ppt_w"/>
                                          </p:val>
                                        </p:tav>
                                      </p:tavLst>
                                    </p:anim>
                                    <p:anim calcmode="lin" valueType="num">
                                      <p:cBhvr>
                                        <p:cTn id="79" dur="1000" fill="hold"/>
                                        <p:tgtEl>
                                          <p:spTgt spid="24"/>
                                        </p:tgtEl>
                                        <p:attrNameLst>
                                          <p:attrName>ppt_h</p:attrName>
                                        </p:attrNameLst>
                                      </p:cBhvr>
                                      <p:tavLst>
                                        <p:tav tm="0">
                                          <p:val>
                                            <p:strVal val="#ppt_h"/>
                                          </p:val>
                                        </p:tav>
                                        <p:tav tm="100000">
                                          <p:val>
                                            <p:strVal val="#ppt_h"/>
                                          </p:val>
                                        </p:tav>
                                      </p:tavLst>
                                    </p:anim>
                                    <p:anim calcmode="lin" valueType="num">
                                      <p:cBhvr>
                                        <p:cTn id="80" dur="500" decel="50000" fill="hold">
                                          <p:stCondLst>
                                            <p:cond delay="0"/>
                                          </p:stCondLst>
                                        </p:cTn>
                                        <p:tgtEl>
                                          <p:spTgt spid="24"/>
                                        </p:tgtEl>
                                        <p:attrNameLst>
                                          <p:attrName>ppt_x</p:attrName>
                                        </p:attrNameLst>
                                      </p:cBhvr>
                                      <p:tavLst>
                                        <p:tav tm="0">
                                          <p:val>
                                            <p:strVal val="#ppt_x+.4"/>
                                          </p:val>
                                        </p:tav>
                                        <p:tav tm="100000">
                                          <p:val>
                                            <p:strVal val="#ppt_x"/>
                                          </p:val>
                                        </p:tav>
                                      </p:tavLst>
                                    </p:anim>
                                    <p:anim calcmode="lin" valueType="num">
                                      <p:cBhvr>
                                        <p:cTn id="81" dur="500" decel="50000" fill="hold">
                                          <p:stCondLst>
                                            <p:cond delay="0"/>
                                          </p:stCondLst>
                                        </p:cTn>
                                        <p:tgtEl>
                                          <p:spTgt spid="24"/>
                                        </p:tgtEl>
                                        <p:attrNameLst>
                                          <p:attrName>ppt_y</p:attrName>
                                        </p:attrNameLst>
                                      </p:cBhvr>
                                      <p:tavLst>
                                        <p:tav tm="0">
                                          <p:val>
                                            <p:strVal val="#ppt_y-.2"/>
                                          </p:val>
                                        </p:tav>
                                        <p:tav tm="100000">
                                          <p:val>
                                            <p:strVal val="#ppt_y+.1"/>
                                          </p:val>
                                        </p:tav>
                                      </p:tavLst>
                                    </p:anim>
                                    <p:anim calcmode="lin" valueType="num">
                                      <p:cBhvr>
                                        <p:cTn id="82" dur="500" accel="50000" fill="hold">
                                          <p:stCondLst>
                                            <p:cond delay="500"/>
                                          </p:stCondLst>
                                        </p:cTn>
                                        <p:tgtEl>
                                          <p:spTgt spid="24"/>
                                        </p:tgtEl>
                                        <p:attrNameLst>
                                          <p:attrName>ppt_y</p:attrName>
                                        </p:attrNameLst>
                                      </p:cBhvr>
                                      <p:tavLst>
                                        <p:tav tm="0">
                                          <p:val>
                                            <p:strVal val="#ppt_y+.1"/>
                                          </p:val>
                                        </p:tav>
                                        <p:tav tm="100000">
                                          <p:val>
                                            <p:strVal val="#ppt_y"/>
                                          </p:val>
                                        </p:tav>
                                      </p:tavLst>
                                    </p:anim>
                                    <p:animEffect transition="in" filter="fade">
                                      <p:cBhvr>
                                        <p:cTn id="83" dur="1000" decel="50000">
                                          <p:stCondLst>
                                            <p:cond delay="0"/>
                                          </p:stCondLst>
                                        </p:cTn>
                                        <p:tgtEl>
                                          <p:spTgt spid="24"/>
                                        </p:tgtEl>
                                      </p:cBhvr>
                                    </p:animEffect>
                                  </p:childTnLst>
                                </p:cTn>
                              </p:par>
                            </p:childTnLst>
                          </p:cTn>
                        </p:par>
                      </p:childTnLst>
                    </p:cTn>
                  </p:par>
                  <p:par>
                    <p:cTn id="84" fill="hold">
                      <p:stCondLst>
                        <p:cond delay="indefinite"/>
                      </p:stCondLst>
                      <p:childTnLst>
                        <p:par>
                          <p:cTn id="85" fill="hold">
                            <p:stCondLst>
                              <p:cond delay="0"/>
                            </p:stCondLst>
                            <p:childTnLst>
                              <p:par>
                                <p:cTn id="86" presetID="15" presetClass="entr" presetSubtype="0" fill="hold" grpId="1" nodeType="click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p:cTn id="88" dur="1000" fill="hold"/>
                                        <p:tgtEl>
                                          <p:spTgt spid="26"/>
                                        </p:tgtEl>
                                        <p:attrNameLst>
                                          <p:attrName>ppt_w</p:attrName>
                                        </p:attrNameLst>
                                      </p:cBhvr>
                                      <p:tavLst>
                                        <p:tav tm="0">
                                          <p:val>
                                            <p:fltVal val="0"/>
                                          </p:val>
                                        </p:tav>
                                        <p:tav tm="100000">
                                          <p:val>
                                            <p:strVal val="#ppt_w"/>
                                          </p:val>
                                        </p:tav>
                                      </p:tavLst>
                                    </p:anim>
                                    <p:anim calcmode="lin" valueType="num">
                                      <p:cBhvr>
                                        <p:cTn id="89" dur="1000" fill="hold"/>
                                        <p:tgtEl>
                                          <p:spTgt spid="26"/>
                                        </p:tgtEl>
                                        <p:attrNameLst>
                                          <p:attrName>ppt_h</p:attrName>
                                        </p:attrNameLst>
                                      </p:cBhvr>
                                      <p:tavLst>
                                        <p:tav tm="0">
                                          <p:val>
                                            <p:fltVal val="0"/>
                                          </p:val>
                                        </p:tav>
                                        <p:tav tm="100000">
                                          <p:val>
                                            <p:strVal val="#ppt_h"/>
                                          </p:val>
                                        </p:tav>
                                      </p:tavLst>
                                    </p:anim>
                                    <p:anim calcmode="lin" valueType="num">
                                      <p:cBhvr>
                                        <p:cTn id="90"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91" dur="1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92" fill="hold">
                      <p:stCondLst>
                        <p:cond delay="indefinite"/>
                      </p:stCondLst>
                      <p:childTnLst>
                        <p:par>
                          <p:cTn id="93" fill="hold">
                            <p:stCondLst>
                              <p:cond delay="0"/>
                            </p:stCondLst>
                            <p:childTnLst>
                              <p:par>
                                <p:cTn id="94" presetID="15" presetClass="entr" presetSubtype="0" fill="hold" grpId="1" nodeType="clickEffect">
                                  <p:stCondLst>
                                    <p:cond delay="0"/>
                                  </p:stCondLst>
                                  <p:childTnLst>
                                    <p:set>
                                      <p:cBhvr>
                                        <p:cTn id="95" dur="1" fill="hold">
                                          <p:stCondLst>
                                            <p:cond delay="0"/>
                                          </p:stCondLst>
                                        </p:cTn>
                                        <p:tgtEl>
                                          <p:spTgt spid="29"/>
                                        </p:tgtEl>
                                        <p:attrNameLst>
                                          <p:attrName>style.visibility</p:attrName>
                                        </p:attrNameLst>
                                      </p:cBhvr>
                                      <p:to>
                                        <p:strVal val="visible"/>
                                      </p:to>
                                    </p:set>
                                    <p:anim calcmode="lin" valueType="num">
                                      <p:cBhvr>
                                        <p:cTn id="96" dur="1000" fill="hold"/>
                                        <p:tgtEl>
                                          <p:spTgt spid="29"/>
                                        </p:tgtEl>
                                        <p:attrNameLst>
                                          <p:attrName>ppt_w</p:attrName>
                                        </p:attrNameLst>
                                      </p:cBhvr>
                                      <p:tavLst>
                                        <p:tav tm="0">
                                          <p:val>
                                            <p:fltVal val="0"/>
                                          </p:val>
                                        </p:tav>
                                        <p:tav tm="100000">
                                          <p:val>
                                            <p:strVal val="#ppt_w"/>
                                          </p:val>
                                        </p:tav>
                                      </p:tavLst>
                                    </p:anim>
                                    <p:anim calcmode="lin" valueType="num">
                                      <p:cBhvr>
                                        <p:cTn id="97" dur="1000" fill="hold"/>
                                        <p:tgtEl>
                                          <p:spTgt spid="29"/>
                                        </p:tgtEl>
                                        <p:attrNameLst>
                                          <p:attrName>ppt_h</p:attrName>
                                        </p:attrNameLst>
                                      </p:cBhvr>
                                      <p:tavLst>
                                        <p:tav tm="0">
                                          <p:val>
                                            <p:fltVal val="0"/>
                                          </p:val>
                                        </p:tav>
                                        <p:tav tm="100000">
                                          <p:val>
                                            <p:strVal val="#ppt_h"/>
                                          </p:val>
                                        </p:tav>
                                      </p:tavLst>
                                    </p:anim>
                                    <p:anim calcmode="lin" valueType="num">
                                      <p:cBhvr>
                                        <p:cTn id="98" dur="1000" fill="hold"/>
                                        <p:tgtEl>
                                          <p:spTgt spid="29"/>
                                        </p:tgtEl>
                                        <p:attrNameLst>
                                          <p:attrName>ppt_x</p:attrName>
                                        </p:attrNameLst>
                                      </p:cBhvr>
                                      <p:tavLst>
                                        <p:tav tm="0" fmla="#ppt_x+(cos(-2*pi*(1-$))*-#ppt_x-sin(-2*pi*(1-$))*(1-#ppt_y))*(1-$)">
                                          <p:val>
                                            <p:fltVal val="0"/>
                                          </p:val>
                                        </p:tav>
                                        <p:tav tm="100000">
                                          <p:val>
                                            <p:fltVal val="1"/>
                                          </p:val>
                                        </p:tav>
                                      </p:tavLst>
                                    </p:anim>
                                    <p:anim calcmode="lin" valueType="num">
                                      <p:cBhvr>
                                        <p:cTn id="99" dur="1000" fill="hold"/>
                                        <p:tgtEl>
                                          <p:spTgt spid="2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00" fill="hold">
                      <p:stCondLst>
                        <p:cond delay="indefinite"/>
                      </p:stCondLst>
                      <p:childTnLst>
                        <p:par>
                          <p:cTn id="101" fill="hold">
                            <p:stCondLst>
                              <p:cond delay="0"/>
                            </p:stCondLst>
                            <p:childTnLst>
                              <p:par>
                                <p:cTn id="102" presetID="15" presetClass="entr" presetSubtype="0" fill="hold" grpId="1" nodeType="clickEffect">
                                  <p:stCondLst>
                                    <p:cond delay="0"/>
                                  </p:stCondLst>
                                  <p:childTnLst>
                                    <p:set>
                                      <p:cBhvr>
                                        <p:cTn id="103" dur="1" fill="hold">
                                          <p:stCondLst>
                                            <p:cond delay="0"/>
                                          </p:stCondLst>
                                        </p:cTn>
                                        <p:tgtEl>
                                          <p:spTgt spid="25"/>
                                        </p:tgtEl>
                                        <p:attrNameLst>
                                          <p:attrName>style.visibility</p:attrName>
                                        </p:attrNameLst>
                                      </p:cBhvr>
                                      <p:to>
                                        <p:strVal val="visible"/>
                                      </p:to>
                                    </p:set>
                                    <p:anim calcmode="lin" valueType="num">
                                      <p:cBhvr>
                                        <p:cTn id="104" dur="1000" fill="hold"/>
                                        <p:tgtEl>
                                          <p:spTgt spid="25"/>
                                        </p:tgtEl>
                                        <p:attrNameLst>
                                          <p:attrName>ppt_w</p:attrName>
                                        </p:attrNameLst>
                                      </p:cBhvr>
                                      <p:tavLst>
                                        <p:tav tm="0">
                                          <p:val>
                                            <p:fltVal val="0"/>
                                          </p:val>
                                        </p:tav>
                                        <p:tav tm="100000">
                                          <p:val>
                                            <p:strVal val="#ppt_w"/>
                                          </p:val>
                                        </p:tav>
                                      </p:tavLst>
                                    </p:anim>
                                    <p:anim calcmode="lin" valueType="num">
                                      <p:cBhvr>
                                        <p:cTn id="105" dur="1000" fill="hold"/>
                                        <p:tgtEl>
                                          <p:spTgt spid="25"/>
                                        </p:tgtEl>
                                        <p:attrNameLst>
                                          <p:attrName>ppt_h</p:attrName>
                                        </p:attrNameLst>
                                      </p:cBhvr>
                                      <p:tavLst>
                                        <p:tav tm="0">
                                          <p:val>
                                            <p:fltVal val="0"/>
                                          </p:val>
                                        </p:tav>
                                        <p:tav tm="100000">
                                          <p:val>
                                            <p:strVal val="#ppt_h"/>
                                          </p:val>
                                        </p:tav>
                                      </p:tavLst>
                                    </p:anim>
                                    <p:anim calcmode="lin" valueType="num">
                                      <p:cBhvr>
                                        <p:cTn id="106" dur="1000" fill="hold"/>
                                        <p:tgtEl>
                                          <p:spTgt spid="25"/>
                                        </p:tgtEl>
                                        <p:attrNameLst>
                                          <p:attrName>ppt_x</p:attrName>
                                        </p:attrNameLst>
                                      </p:cBhvr>
                                      <p:tavLst>
                                        <p:tav tm="0" fmla="#ppt_x+(cos(-2*pi*(1-$))*-#ppt_x-sin(-2*pi*(1-$))*(1-#ppt_y))*(1-$)">
                                          <p:val>
                                            <p:fltVal val="0"/>
                                          </p:val>
                                        </p:tav>
                                        <p:tav tm="100000">
                                          <p:val>
                                            <p:fltVal val="1"/>
                                          </p:val>
                                        </p:tav>
                                      </p:tavLst>
                                    </p:anim>
                                    <p:anim calcmode="lin" valueType="num">
                                      <p:cBhvr>
                                        <p:cTn id="107" dur="1000" fill="hold"/>
                                        <p:tgtEl>
                                          <p:spTgt spid="2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08" fill="hold">
                      <p:stCondLst>
                        <p:cond delay="indefinite"/>
                      </p:stCondLst>
                      <p:childTnLst>
                        <p:par>
                          <p:cTn id="109" fill="hold">
                            <p:stCondLst>
                              <p:cond delay="0"/>
                            </p:stCondLst>
                            <p:childTnLst>
                              <p:par>
                                <p:cTn id="110" presetID="15" presetClass="entr" presetSubtype="0" fill="hold" grpId="1" nodeType="clickEffect">
                                  <p:stCondLst>
                                    <p:cond delay="0"/>
                                  </p:stCondLst>
                                  <p:childTnLst>
                                    <p:set>
                                      <p:cBhvr>
                                        <p:cTn id="111" dur="1" fill="hold">
                                          <p:stCondLst>
                                            <p:cond delay="0"/>
                                          </p:stCondLst>
                                        </p:cTn>
                                        <p:tgtEl>
                                          <p:spTgt spid="28"/>
                                        </p:tgtEl>
                                        <p:attrNameLst>
                                          <p:attrName>style.visibility</p:attrName>
                                        </p:attrNameLst>
                                      </p:cBhvr>
                                      <p:to>
                                        <p:strVal val="visible"/>
                                      </p:to>
                                    </p:set>
                                    <p:anim calcmode="lin" valueType="num">
                                      <p:cBhvr>
                                        <p:cTn id="112" dur="1000" fill="hold"/>
                                        <p:tgtEl>
                                          <p:spTgt spid="28"/>
                                        </p:tgtEl>
                                        <p:attrNameLst>
                                          <p:attrName>ppt_w</p:attrName>
                                        </p:attrNameLst>
                                      </p:cBhvr>
                                      <p:tavLst>
                                        <p:tav tm="0">
                                          <p:val>
                                            <p:fltVal val="0"/>
                                          </p:val>
                                        </p:tav>
                                        <p:tav tm="100000">
                                          <p:val>
                                            <p:strVal val="#ppt_w"/>
                                          </p:val>
                                        </p:tav>
                                      </p:tavLst>
                                    </p:anim>
                                    <p:anim calcmode="lin" valueType="num">
                                      <p:cBhvr>
                                        <p:cTn id="113" dur="1000" fill="hold"/>
                                        <p:tgtEl>
                                          <p:spTgt spid="28"/>
                                        </p:tgtEl>
                                        <p:attrNameLst>
                                          <p:attrName>ppt_h</p:attrName>
                                        </p:attrNameLst>
                                      </p:cBhvr>
                                      <p:tavLst>
                                        <p:tav tm="0">
                                          <p:val>
                                            <p:fltVal val="0"/>
                                          </p:val>
                                        </p:tav>
                                        <p:tav tm="100000">
                                          <p:val>
                                            <p:strVal val="#ppt_h"/>
                                          </p:val>
                                        </p:tav>
                                      </p:tavLst>
                                    </p:anim>
                                    <p:anim calcmode="lin" valueType="num">
                                      <p:cBhvr>
                                        <p:cTn id="114" dur="1000" fill="hold"/>
                                        <p:tgtEl>
                                          <p:spTgt spid="28"/>
                                        </p:tgtEl>
                                        <p:attrNameLst>
                                          <p:attrName>ppt_x</p:attrName>
                                        </p:attrNameLst>
                                      </p:cBhvr>
                                      <p:tavLst>
                                        <p:tav tm="0" fmla="#ppt_x+(cos(-2*pi*(1-$))*-#ppt_x-sin(-2*pi*(1-$))*(1-#ppt_y))*(1-$)">
                                          <p:val>
                                            <p:fltVal val="0"/>
                                          </p:val>
                                        </p:tav>
                                        <p:tav tm="100000">
                                          <p:val>
                                            <p:fltVal val="1"/>
                                          </p:val>
                                        </p:tav>
                                      </p:tavLst>
                                    </p:anim>
                                    <p:anim calcmode="lin" valueType="num">
                                      <p:cBhvr>
                                        <p:cTn id="115" dur="1000" fill="hold"/>
                                        <p:tgtEl>
                                          <p:spTgt spid="2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6" fill="hold">
                      <p:stCondLst>
                        <p:cond delay="indefinite"/>
                      </p:stCondLst>
                      <p:childTnLst>
                        <p:par>
                          <p:cTn id="117" fill="hold">
                            <p:stCondLst>
                              <p:cond delay="0"/>
                            </p:stCondLst>
                            <p:childTnLst>
                              <p:par>
                                <p:cTn id="118" presetID="15" presetClass="entr" presetSubtype="0" fill="hold" grpId="1" nodeType="clickEffect">
                                  <p:stCondLst>
                                    <p:cond delay="0"/>
                                  </p:stCondLst>
                                  <p:childTnLst>
                                    <p:set>
                                      <p:cBhvr>
                                        <p:cTn id="119" dur="1" fill="hold">
                                          <p:stCondLst>
                                            <p:cond delay="0"/>
                                          </p:stCondLst>
                                        </p:cTn>
                                        <p:tgtEl>
                                          <p:spTgt spid="27"/>
                                        </p:tgtEl>
                                        <p:attrNameLst>
                                          <p:attrName>style.visibility</p:attrName>
                                        </p:attrNameLst>
                                      </p:cBhvr>
                                      <p:to>
                                        <p:strVal val="visible"/>
                                      </p:to>
                                    </p:set>
                                    <p:anim calcmode="lin" valueType="num">
                                      <p:cBhvr>
                                        <p:cTn id="120" dur="1000" fill="hold"/>
                                        <p:tgtEl>
                                          <p:spTgt spid="27"/>
                                        </p:tgtEl>
                                        <p:attrNameLst>
                                          <p:attrName>ppt_w</p:attrName>
                                        </p:attrNameLst>
                                      </p:cBhvr>
                                      <p:tavLst>
                                        <p:tav tm="0">
                                          <p:val>
                                            <p:fltVal val="0"/>
                                          </p:val>
                                        </p:tav>
                                        <p:tav tm="100000">
                                          <p:val>
                                            <p:strVal val="#ppt_w"/>
                                          </p:val>
                                        </p:tav>
                                      </p:tavLst>
                                    </p:anim>
                                    <p:anim calcmode="lin" valueType="num">
                                      <p:cBhvr>
                                        <p:cTn id="121" dur="1000" fill="hold"/>
                                        <p:tgtEl>
                                          <p:spTgt spid="27"/>
                                        </p:tgtEl>
                                        <p:attrNameLst>
                                          <p:attrName>ppt_h</p:attrName>
                                        </p:attrNameLst>
                                      </p:cBhvr>
                                      <p:tavLst>
                                        <p:tav tm="0">
                                          <p:val>
                                            <p:fltVal val="0"/>
                                          </p:val>
                                        </p:tav>
                                        <p:tav tm="100000">
                                          <p:val>
                                            <p:strVal val="#ppt_h"/>
                                          </p:val>
                                        </p:tav>
                                      </p:tavLst>
                                    </p:anim>
                                    <p:anim calcmode="lin" valueType="num">
                                      <p:cBhvr>
                                        <p:cTn id="122"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123" dur="1000" fill="hold"/>
                                        <p:tgtEl>
                                          <p:spTgt spid="2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8" grpId="0" bldLvl="0" animBg="1"/>
      <p:bldP spid="19" grpId="0" animBg="1"/>
      <p:bldP spid="20" grpId="0" animBg="1"/>
      <p:bldP spid="21" grpId="0" animBg="1"/>
      <p:bldP spid="22" grpId="0" animBg="1"/>
      <p:bldP spid="23" grpId="0" animBg="1"/>
      <p:bldP spid="33" grpId="0"/>
      <p:bldP spid="34" grpId="0" bldLvl="0" autoUpdateAnimBg="0"/>
      <p:bldP spid="24" grpId="1"/>
      <p:bldP spid="26" grpId="1"/>
      <p:bldP spid="29" grpId="1"/>
      <p:bldP spid="25" grpId="1"/>
      <p:bldP spid="28" grpId="1"/>
      <p:bldP spid="27"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5966"/>
            <a:ext cx="9721850" cy="205226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3780806" y="1044190"/>
            <a:ext cx="1944216" cy="1944216"/>
            <a:chOff x="2353153" y="1332123"/>
            <a:chExt cx="1410410" cy="1410410"/>
          </a:xfrm>
        </p:grpSpPr>
        <p:pic>
          <p:nvPicPr>
            <p:cNvPr id="27" name="Picture 4" descr="C:\Users\Administrator\Desktop\微立体创业计划\004.png"/>
            <p:cNvPicPr>
              <a:picLocks noChangeAspect="1" noChangeArrowheads="1"/>
            </p:cNvPicPr>
            <p:nvPr/>
          </p:nvPicPr>
          <p:blipFill>
            <a:blip r:embed="rId1" cstate="print"/>
            <a:srcRect/>
            <a:stretch>
              <a:fillRect/>
            </a:stretch>
          </p:blipFill>
          <p:spPr bwMode="auto">
            <a:xfrm>
              <a:off x="2353153" y="1332123"/>
              <a:ext cx="1410410" cy="141041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28" name="圆角矩形 27"/>
            <p:cNvSpPr/>
            <p:nvPr/>
          </p:nvSpPr>
          <p:spPr>
            <a:xfrm rot="18929868">
              <a:off x="2753722" y="1749223"/>
              <a:ext cx="615140" cy="615140"/>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750697" y="1760992"/>
              <a:ext cx="793706" cy="602074"/>
            </a:xfrm>
            <a:prstGeom prst="rect">
              <a:avLst/>
            </a:prstGeom>
            <a:noFill/>
          </p:spPr>
          <p:txBody>
            <a:bodyPr wrap="square" rtlCol="0">
              <a:spAutoFit/>
            </a:bodyPr>
            <a:lstStyle/>
            <a:p>
              <a:r>
                <a:rPr lang="en-US" altLang="zh-CN" sz="4800" dirty="0" smtClean="0">
                  <a:solidFill>
                    <a:schemeClr val="bg1"/>
                  </a:solidFill>
                  <a:latin typeface="+mj-ea"/>
                  <a:ea typeface="+mj-ea"/>
                </a:rPr>
                <a:t>So</a:t>
              </a:r>
              <a:endParaRPr lang="zh-CN" altLang="en-US" sz="4800" dirty="0">
                <a:solidFill>
                  <a:schemeClr val="bg1"/>
                </a:solidFill>
                <a:latin typeface="+mj-ea"/>
                <a:ea typeface="+mj-ea"/>
              </a:endParaRPr>
            </a:p>
          </p:txBody>
        </p:sp>
      </p:grpSp>
      <p:grpSp>
        <p:nvGrpSpPr>
          <p:cNvPr id="30" name="组合 29"/>
          <p:cNvGrpSpPr/>
          <p:nvPr/>
        </p:nvGrpSpPr>
        <p:grpSpPr>
          <a:xfrm>
            <a:off x="3019595" y="2988370"/>
            <a:ext cx="3483486" cy="645160"/>
            <a:chOff x="4987766" y="306351"/>
            <a:chExt cx="3483486" cy="645160"/>
          </a:xfrm>
        </p:grpSpPr>
        <p:sp>
          <p:nvSpPr>
            <p:cNvPr id="31" name="TextBox 85"/>
            <p:cNvSpPr txBox="1"/>
            <p:nvPr/>
          </p:nvSpPr>
          <p:spPr>
            <a:xfrm>
              <a:off x="5465675" y="306351"/>
              <a:ext cx="3005577" cy="645160"/>
            </a:xfrm>
            <a:prstGeom prst="rect">
              <a:avLst/>
            </a:prstGeom>
            <a:noFill/>
          </p:spPr>
          <p:txBody>
            <a:bodyPr wrap="square">
              <a:spAutoFit/>
            </a:bodyPr>
            <a:lstStyle/>
            <a:p>
              <a:pPr defTabSz="967740" fontAlgn="auto">
                <a:spcBef>
                  <a:spcPts val="0"/>
                </a:spcBef>
                <a:spcAft>
                  <a:spcPts val="0"/>
                </a:spcAft>
                <a:defRPr/>
              </a:pPr>
              <a:r>
                <a:rPr lang="zh-CN" altLang="en-US" sz="3600" dirty="0">
                  <a:solidFill>
                    <a:srgbClr val="00B0F0"/>
                  </a:solidFill>
                  <a:latin typeface="微软雅黑" panose="020B0503020204020204" pitchFamily="34" charset="-122"/>
                  <a:ea typeface="微软雅黑" panose="020B0503020204020204" pitchFamily="34" charset="-122"/>
                </a:rPr>
                <a:t>我们该怎么做？</a:t>
              </a:r>
              <a:endParaRPr lang="zh-CN" altLang="en-US" sz="3600" dirty="0">
                <a:solidFill>
                  <a:srgbClr val="00B0F0"/>
                </a:solidFill>
                <a:latin typeface="微软雅黑" panose="020B0503020204020204" pitchFamily="34" charset="-122"/>
                <a:ea typeface="微软雅黑" panose="020B0503020204020204" pitchFamily="34" charset="-122"/>
              </a:endParaRPr>
            </a:p>
          </p:txBody>
        </p:sp>
        <p:sp>
          <p:nvSpPr>
            <p:cNvPr id="32" name="Freeform 65"/>
            <p:cNvSpPr/>
            <p:nvPr/>
          </p:nvSpPr>
          <p:spPr bwMode="auto">
            <a:xfrm>
              <a:off x="4987766" y="384082"/>
              <a:ext cx="432048" cy="558830"/>
            </a:xfrm>
            <a:custGeom>
              <a:avLst/>
              <a:gdLst>
                <a:gd name="T0" fmla="*/ 0 w 70"/>
                <a:gd name="T1" fmla="*/ 41 h 82"/>
                <a:gd name="T2" fmla="*/ 0 w 70"/>
                <a:gd name="T3" fmla="*/ 0 h 82"/>
                <a:gd name="T4" fmla="*/ 34 w 70"/>
                <a:gd name="T5" fmla="*/ 21 h 82"/>
                <a:gd name="T6" fmla="*/ 70 w 70"/>
                <a:gd name="T7" fmla="*/ 41 h 82"/>
                <a:gd name="T8" fmla="*/ 34 w 70"/>
                <a:gd name="T9" fmla="*/ 62 h 82"/>
                <a:gd name="T10" fmla="*/ 0 w 70"/>
                <a:gd name="T11" fmla="*/ 82 h 82"/>
                <a:gd name="T12" fmla="*/ 0 w 70"/>
                <a:gd name="T13" fmla="*/ 41 h 82"/>
              </a:gdLst>
              <a:ahLst/>
              <a:cxnLst>
                <a:cxn ang="0">
                  <a:pos x="T0" y="T1"/>
                </a:cxn>
                <a:cxn ang="0">
                  <a:pos x="T2" y="T3"/>
                </a:cxn>
                <a:cxn ang="0">
                  <a:pos x="T4" y="T5"/>
                </a:cxn>
                <a:cxn ang="0">
                  <a:pos x="T6" y="T7"/>
                </a:cxn>
                <a:cxn ang="0">
                  <a:pos x="T8" y="T9"/>
                </a:cxn>
                <a:cxn ang="0">
                  <a:pos x="T10" y="T11"/>
                </a:cxn>
                <a:cxn ang="0">
                  <a:pos x="T12" y="T13"/>
                </a:cxn>
              </a:cxnLst>
              <a:rect l="0" t="0" r="r" b="b"/>
              <a:pathLst>
                <a:path w="70" h="82">
                  <a:moveTo>
                    <a:pt x="0" y="41"/>
                  </a:moveTo>
                  <a:lnTo>
                    <a:pt x="0" y="0"/>
                  </a:lnTo>
                  <a:lnTo>
                    <a:pt x="34" y="21"/>
                  </a:lnTo>
                  <a:lnTo>
                    <a:pt x="70" y="41"/>
                  </a:lnTo>
                  <a:lnTo>
                    <a:pt x="34" y="62"/>
                  </a:lnTo>
                  <a:lnTo>
                    <a:pt x="0" y="82"/>
                  </a:lnTo>
                  <a:lnTo>
                    <a:pt x="0" y="41"/>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11197630" y="6012705"/>
            <a:ext cx="915635" cy="384721"/>
          </a:xfrm>
          <a:prstGeom prst="rect">
            <a:avLst/>
          </a:prstGeom>
          <a:noFill/>
        </p:spPr>
        <p:txBody>
          <a:bodyPr wrap="none" rtlCol="0">
            <a:spAutoFit/>
          </a:bodyPr>
          <a:lstStyle/>
          <a:p>
            <a:r>
              <a:rPr lang="zh-CN" altLang="en-US" dirty="0" smtClean="0"/>
              <a:t>延迟符</a:t>
            </a:r>
            <a:endParaRPr lang="zh-CN" altLang="en-US" dirty="0"/>
          </a:p>
        </p:txBody>
      </p:sp>
      <p:pic>
        <p:nvPicPr>
          <p:cNvPr id="3" name="图片 2" descr="t01f43fd056c5c5d0fc"/>
          <p:cNvPicPr>
            <a:picLocks noChangeAspect="1"/>
          </p:cNvPicPr>
          <p:nvPr/>
        </p:nvPicPr>
        <p:blipFill>
          <a:blip r:embed="rId2"/>
          <a:stretch>
            <a:fillRect/>
          </a:stretch>
        </p:blipFill>
        <p:spPr>
          <a:xfrm>
            <a:off x="6318885" y="706755"/>
            <a:ext cx="2226310" cy="22263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35" presetClass="path" presetSubtype="0" accel="50000" decel="50000" fill="hold" nodeType="withEffect">
                                  <p:stCondLst>
                                    <p:cond delay="0"/>
                                  </p:stCondLst>
                                  <p:childTnLst>
                                    <p:animMotion origin="layout" path="M -0.2629 1.82246E-7 L 3.85369E-6 1.82246E-7 " pathEditMode="relative" rAng="0" ptsTypes="AA">
                                      <p:cBhvr>
                                        <p:cTn id="9" dur="500" fill="hold"/>
                                        <p:tgtEl>
                                          <p:spTgt spid="26"/>
                                        </p:tgtEl>
                                        <p:attrNameLst>
                                          <p:attrName>ppt_x</p:attrName>
                                          <p:attrName>ppt_y</p:attrName>
                                        </p:attrNameLst>
                                      </p:cBhvr>
                                      <p:rCtr x="13145" y="0"/>
                                    </p:animMotion>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0"/>
                                        <p:tgtEl>
                                          <p:spTgt spid="30"/>
                                        </p:tgtEl>
                                      </p:cBhvr>
                                    </p:animEffect>
                                    <p:anim calcmode="lin" valueType="num">
                                      <p:cBhvr>
                                        <p:cTn id="14" dur="1000" fill="hold"/>
                                        <p:tgtEl>
                                          <p:spTgt spid="30"/>
                                        </p:tgtEl>
                                        <p:attrNameLst>
                                          <p:attrName>ppt_x</p:attrName>
                                        </p:attrNameLst>
                                      </p:cBhvr>
                                      <p:tavLst>
                                        <p:tav tm="0">
                                          <p:val>
                                            <p:strVal val="#ppt_x"/>
                                          </p:val>
                                        </p:tav>
                                        <p:tav tm="100000">
                                          <p:val>
                                            <p:strVal val="#ppt_x"/>
                                          </p:val>
                                        </p:tav>
                                      </p:tavLst>
                                    </p:anim>
                                    <p:anim calcmode="lin" valueType="num">
                                      <p:cBhvr>
                                        <p:cTn id="1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10692997" y="6225778"/>
            <a:ext cx="761747" cy="322524"/>
          </a:xfrm>
          <a:prstGeom prst="rect">
            <a:avLst/>
          </a:prstGeom>
          <a:noFill/>
        </p:spPr>
        <p:txBody>
          <a:bodyPr wrap="none" rtlCol="0">
            <a:spAutoFit/>
          </a:bodyPr>
          <a:lstStyle/>
          <a:p>
            <a:r>
              <a:rPr lang="zh-CN" altLang="en-US" sz="1495" dirty="0"/>
              <a:t>延迟符</a:t>
            </a:r>
            <a:endParaRPr lang="zh-CN" altLang="en-US" sz="1495" dirty="0"/>
          </a:p>
        </p:txBody>
      </p:sp>
      <p:sp>
        <p:nvSpPr>
          <p:cNvPr id="34" name="文本框 6"/>
          <p:cNvSpPr>
            <a:spLocks noChangeArrowheads="1"/>
          </p:cNvSpPr>
          <p:nvPr/>
        </p:nvSpPr>
        <p:spPr bwMode="auto">
          <a:xfrm>
            <a:off x="3658235" y="111760"/>
            <a:ext cx="2153920" cy="436245"/>
          </a:xfrm>
          <a:prstGeom prst="rect">
            <a:avLst/>
          </a:prstGeom>
          <a:noFill/>
          <a:ln>
            <a:noFill/>
          </a:ln>
        </p:spPr>
        <p:txBody>
          <a:bodyPr wrap="square" lIns="68571" tIns="34285" rIns="68571" bIns="34285">
            <a:spAutoFit/>
          </a:bodyPr>
          <a:lstStyle/>
          <a:p>
            <a:pPr algn="ctr" defTabSz="967740" fontAlgn="auto">
              <a:spcBef>
                <a:spcPts val="0"/>
              </a:spcBef>
              <a:spcAft>
                <a:spcPts val="0"/>
              </a:spcAft>
              <a:defRPr/>
            </a:pPr>
            <a:r>
              <a:rPr lang="zh-CN" altLang="en-US" sz="2400" dirty="0">
                <a:solidFill>
                  <a:schemeClr val="tx1"/>
                </a:solidFill>
                <a:effectLst>
                  <a:outerShdw blurRad="38100" dist="19050" dir="2700000" algn="tl" rotWithShape="0">
                    <a:schemeClr val="dk1">
                      <a:alpha val="40000"/>
                    </a:schemeClr>
                  </a:outerShdw>
                </a:effectLst>
                <a:latin typeface="+mj-ea"/>
                <a:ea typeface="+mj-ea"/>
                <a:sym typeface="微软雅黑" panose="020B0503020204020204" pitchFamily="34" charset="-122"/>
              </a:rPr>
              <a:t>典例</a:t>
            </a:r>
            <a:endParaRPr lang="zh-CN" altLang="en-US" sz="2400" dirty="0">
              <a:solidFill>
                <a:schemeClr val="tx1"/>
              </a:solidFill>
              <a:effectLst>
                <a:outerShdw blurRad="38100" dist="19050" dir="2700000" algn="tl" rotWithShape="0">
                  <a:schemeClr val="dk1">
                    <a:alpha val="40000"/>
                  </a:schemeClr>
                </a:outerShdw>
              </a:effectLst>
              <a:latin typeface="+mj-ea"/>
              <a:ea typeface="+mj-ea"/>
              <a:sym typeface="微软雅黑" panose="020B0503020204020204" pitchFamily="34" charset="-122"/>
            </a:endParaRPr>
          </a:p>
        </p:txBody>
      </p:sp>
      <p:pic>
        <p:nvPicPr>
          <p:cNvPr id="35" name="图片 34"/>
          <p:cNvPicPr>
            <a:picLocks noChangeAspect="1"/>
          </p:cNvPicPr>
          <p:nvPr/>
        </p:nvPicPr>
        <p:blipFill>
          <a:blip r:embed="rId1" cstate="screen"/>
          <a:stretch>
            <a:fillRect/>
          </a:stretch>
        </p:blipFill>
        <p:spPr>
          <a:xfrm>
            <a:off x="3473450" y="492760"/>
            <a:ext cx="2730500" cy="535940"/>
          </a:xfrm>
          <a:prstGeom prst="rect">
            <a:avLst/>
          </a:prstGeom>
        </p:spPr>
      </p:pic>
      <p:sp>
        <p:nvSpPr>
          <p:cNvPr id="2" name="文本框 1"/>
          <p:cNvSpPr txBox="1"/>
          <p:nvPr/>
        </p:nvSpPr>
        <p:spPr>
          <a:xfrm>
            <a:off x="216535" y="1141095"/>
            <a:ext cx="9102725" cy="3622675"/>
          </a:xfrm>
          <a:prstGeom prst="rect">
            <a:avLst/>
          </a:prstGeom>
          <a:noFill/>
        </p:spPr>
        <p:txBody>
          <a:bodyPr wrap="square" rtlCol="0">
            <a:spAutoFit/>
          </a:bodyPr>
          <a:p>
            <a:pPr algn="ctr" eaLnBrk="1" latinLnBrk="0" hangingPunct="1">
              <a:lnSpc>
                <a:spcPts val="3060"/>
              </a:lnSpc>
            </a:pPr>
            <a:r>
              <a:rPr lang="zh-CN" altLang="en-US" b="1">
                <a:solidFill>
                  <a:schemeClr val="accent4"/>
                </a:solidFill>
                <a:effectLst/>
              </a:rPr>
              <a:t>         </a:t>
            </a:r>
            <a:r>
              <a:rPr lang="zh-CN" altLang="en-US" b="1">
                <a:solidFill>
                  <a:schemeClr val="accent1"/>
                </a:solidFill>
                <a:effectLst>
                  <a:outerShdw blurRad="38100" dist="25400" dir="5400000" algn="ctr" rotWithShape="0">
                    <a:srgbClr val="6E747A">
                      <a:alpha val="43000"/>
                    </a:srgbClr>
                  </a:outerShdw>
                </a:effectLst>
              </a:rPr>
              <a:t> 2016年省依法治校示范校公示名单  广州市（22所）</a:t>
            </a:r>
            <a:endParaRPr lang="zh-CN" altLang="en-US" b="1">
              <a:solidFill>
                <a:schemeClr val="accent1"/>
              </a:solidFill>
              <a:effectLst>
                <a:outerShdw blurRad="38100" dist="25400" dir="5400000" algn="ctr" rotWithShape="0">
                  <a:srgbClr val="6E747A">
                    <a:alpha val="43000"/>
                  </a:srgbClr>
                </a:outerShdw>
              </a:effectLst>
            </a:endParaRPr>
          </a:p>
          <a:p>
            <a:pPr eaLnBrk="1" latinLnBrk="0" hangingPunct="1">
              <a:lnSpc>
                <a:spcPts val="3060"/>
              </a:lnSpc>
            </a:pPr>
            <a:r>
              <a:rPr lang="zh-CN" altLang="en-US" sz="1600">
                <a:latin typeface="+mj-ea"/>
                <a:ea typeface="+mj-ea"/>
              </a:rPr>
              <a:t>广州市岭南画派纪念中学              广州市天河昌乐小学               广州市增城区第一中学    </a:t>
            </a:r>
            <a:endParaRPr lang="zh-CN" altLang="en-US" sz="1600">
              <a:latin typeface="+mj-ea"/>
              <a:ea typeface="+mj-ea"/>
            </a:endParaRPr>
          </a:p>
          <a:p>
            <a:pPr eaLnBrk="1" latinLnBrk="0" hangingPunct="1">
              <a:lnSpc>
                <a:spcPts val="3060"/>
              </a:lnSpc>
            </a:pPr>
            <a:r>
              <a:rPr lang="zh-CN" altLang="en-US" sz="1600">
                <a:latin typeface="+mj-ea"/>
                <a:ea typeface="+mj-ea"/>
              </a:rPr>
              <a:t>广州市广园中学广州市铁一中学    广州市第八十一中学               广东省第二师范学院番禺附属中学    </a:t>
            </a:r>
            <a:endParaRPr lang="zh-CN" altLang="en-US" sz="1600">
              <a:latin typeface="+mj-ea"/>
              <a:ea typeface="+mj-ea"/>
            </a:endParaRPr>
          </a:p>
          <a:p>
            <a:pPr eaLnBrk="1" latinLnBrk="0" hangingPunct="1">
              <a:lnSpc>
                <a:spcPts val="3060"/>
              </a:lnSpc>
            </a:pPr>
            <a:r>
              <a:rPr lang="zh-CN" altLang="en-US" sz="1600">
                <a:latin typeface="+mj-ea"/>
                <a:ea typeface="+mj-ea"/>
              </a:rPr>
              <a:t>广东实验中学附属天河学校           广州市越秀区署前路小学         广州市花都区新华街棠澍小学    </a:t>
            </a:r>
            <a:endParaRPr lang="zh-CN" altLang="en-US" sz="1600">
              <a:latin typeface="+mj-ea"/>
              <a:ea typeface="+mj-ea"/>
            </a:endParaRPr>
          </a:p>
          <a:p>
            <a:pPr eaLnBrk="1" latinLnBrk="0" hangingPunct="1">
              <a:lnSpc>
                <a:spcPts val="3060"/>
              </a:lnSpc>
            </a:pPr>
            <a:r>
              <a:rPr lang="zh-CN" altLang="en-US" sz="1600">
                <a:latin typeface="+mj-ea"/>
                <a:ea typeface="+mj-ea"/>
              </a:rPr>
              <a:t>广州市花都区秀全中学                  广州市越秀区七株榕小学         广州市荔湾区文昌小学     </a:t>
            </a:r>
            <a:endParaRPr lang="zh-CN" altLang="en-US" sz="1600">
              <a:latin typeface="+mj-ea"/>
              <a:ea typeface="+mj-ea"/>
            </a:endParaRPr>
          </a:p>
          <a:p>
            <a:pPr eaLnBrk="1" latinLnBrk="0" hangingPunct="1">
              <a:lnSpc>
                <a:spcPts val="3060"/>
              </a:lnSpc>
            </a:pPr>
            <a:r>
              <a:rPr lang="zh-CN" altLang="en-US" sz="1600">
                <a:latin typeface="+mj-ea"/>
                <a:ea typeface="+mj-ea"/>
              </a:rPr>
              <a:t>广州市真光中学                            广州市番禺区石碁第四中学      广州市南沙东涌中学    </a:t>
            </a:r>
            <a:endParaRPr lang="zh-CN" altLang="en-US" sz="1600">
              <a:latin typeface="+mj-ea"/>
              <a:ea typeface="+mj-ea"/>
            </a:endParaRPr>
          </a:p>
          <a:p>
            <a:pPr eaLnBrk="1" latinLnBrk="0" hangingPunct="1">
              <a:lnSpc>
                <a:spcPts val="3060"/>
              </a:lnSpc>
            </a:pPr>
            <a:r>
              <a:rPr lang="zh-CN" altLang="en-US" sz="1600">
                <a:latin typeface="+mj-ea"/>
                <a:ea typeface="+mj-ea"/>
              </a:rPr>
              <a:t>广州市增城区朱村街中心小学        广州市越秀区东山实验小学      广州市黄埔区石化小学    </a:t>
            </a:r>
            <a:endParaRPr lang="zh-CN" altLang="en-US" sz="1600">
              <a:latin typeface="+mj-ea"/>
              <a:ea typeface="+mj-ea"/>
            </a:endParaRPr>
          </a:p>
          <a:p>
            <a:pPr eaLnBrk="1" latinLnBrk="0" hangingPunct="1">
              <a:lnSpc>
                <a:spcPts val="3060"/>
              </a:lnSpc>
            </a:pPr>
            <a:r>
              <a:rPr lang="zh-CN" altLang="en-US" sz="1600">
                <a:latin typeface="+mj-ea"/>
                <a:ea typeface="+mj-ea"/>
              </a:rPr>
              <a:t>广州市南武实验学校                     广州市越秀区东风东路小学       广州市从化区吕田中学</a:t>
            </a:r>
            <a:endParaRPr lang="zh-CN" altLang="en-US" sz="1600">
              <a:latin typeface="+mj-ea"/>
              <a:ea typeface="+mj-ea"/>
            </a:endParaRPr>
          </a:p>
          <a:p>
            <a:pPr eaLnBrk="1" latinLnBrk="0" hangingPunct="1">
              <a:lnSpc>
                <a:spcPts val="3060"/>
              </a:lnSpc>
            </a:pPr>
            <a:r>
              <a:rPr lang="zh-CN" altLang="en-US" sz="1600">
                <a:latin typeface="+mj-ea"/>
                <a:ea typeface="+mj-ea"/>
              </a:rPr>
              <a:t>广州大学                                     广州市花都区邝维煜纪念纪念中学</a:t>
            </a:r>
            <a:endParaRPr lang="zh-CN" altLang="en-US" sz="1600">
              <a:latin typeface="+mj-ea"/>
              <a:ea typeface="+mj-ea"/>
            </a:endParaRPr>
          </a:p>
        </p:txBody>
      </p:sp>
      <p:pic>
        <p:nvPicPr>
          <p:cNvPr id="4" name="图片 3" descr="捕获"/>
          <p:cNvPicPr>
            <a:picLocks noChangeAspect="1"/>
          </p:cNvPicPr>
          <p:nvPr/>
        </p:nvPicPr>
        <p:blipFill>
          <a:blip r:embed="rId2"/>
          <a:stretch>
            <a:fillRect/>
          </a:stretch>
        </p:blipFill>
        <p:spPr>
          <a:xfrm>
            <a:off x="122555" y="111760"/>
            <a:ext cx="6687820" cy="3371215"/>
          </a:xfrm>
          <a:prstGeom prst="rect">
            <a:avLst/>
          </a:prstGeom>
        </p:spPr>
      </p:pic>
      <p:pic>
        <p:nvPicPr>
          <p:cNvPr id="3" name="图片 2" descr="1"/>
          <p:cNvPicPr>
            <a:picLocks noChangeAspect="1"/>
          </p:cNvPicPr>
          <p:nvPr/>
        </p:nvPicPr>
        <p:blipFill>
          <a:blip r:embed="rId3"/>
          <a:stretch>
            <a:fillRect/>
          </a:stretch>
        </p:blipFill>
        <p:spPr>
          <a:xfrm>
            <a:off x="2501265" y="1557020"/>
            <a:ext cx="6997700" cy="35706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 calcmode="lin" valueType="num">
                                      <p:cBhvr>
                                        <p:cTn id="11"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4"/>
                                        </p:tgtEl>
                                        <p:attrNameLst>
                                          <p:attrName>ppt_y</p:attrName>
                                        </p:attrNameLst>
                                      </p:cBhvr>
                                      <p:tavLst>
                                        <p:tav tm="0">
                                          <p:val>
                                            <p:strVal val="#ppt_y"/>
                                          </p:val>
                                        </p:tav>
                                        <p:tav tm="100000">
                                          <p:val>
                                            <p:strVal val="#ppt_y"/>
                                          </p:val>
                                        </p:tav>
                                      </p:tavLst>
                                    </p:anim>
                                    <p:anim calcmode="lin" valueType="num">
                                      <p:cBhvr>
                                        <p:cTn id="13"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4"/>
                                        </p:tgtEl>
                                        <p:attrNameLst>
                                          <p:attrName>ppt_w</p:attrName>
                                        </p:attrNameLst>
                                      </p:cBhvr>
                                      <p:tavLst>
                                        <p:tav tm="0">
                                          <p:val>
                                            <p:strVal val="#ppt_w/10"/>
                                          </p:val>
                                        </p:tav>
                                        <p:tav tm="50000">
                                          <p:val>
                                            <p:strVal val="#ppt_w+.01"/>
                                          </p:val>
                                        </p:tav>
                                        <p:tav tm="100000">
                                          <p:val>
                                            <p:strVal val="#ppt_w"/>
                                          </p:val>
                                        </p:tav>
                                      </p:tavLst>
                                    </p:anim>
                                    <p:animEffect>
                                      <p:cBhvr>
                                        <p:cTn id="15" dur="500" tmFilter="0,0; .5, 1; 1, 1"/>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down)">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checkerboard(across)">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5"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15"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p:cTn id="38" dur="1000" fill="hold"/>
                                        <p:tgtEl>
                                          <p:spTgt spid="3"/>
                                        </p:tgtEl>
                                        <p:attrNameLst>
                                          <p:attrName>ppt_w</p:attrName>
                                        </p:attrNameLst>
                                      </p:cBhvr>
                                      <p:tavLst>
                                        <p:tav tm="0">
                                          <p:val>
                                            <p:fltVal val="0"/>
                                          </p:val>
                                        </p:tav>
                                        <p:tav tm="100000">
                                          <p:val>
                                            <p:strVal val="#ppt_w"/>
                                          </p:val>
                                        </p:tav>
                                      </p:tavLst>
                                    </p:anim>
                                    <p:anim calcmode="lin" valueType="num">
                                      <p:cBhvr>
                                        <p:cTn id="39" dur="1000" fill="hold"/>
                                        <p:tgtEl>
                                          <p:spTgt spid="3"/>
                                        </p:tgtEl>
                                        <p:attrNameLst>
                                          <p:attrName>ppt_h</p:attrName>
                                        </p:attrNameLst>
                                      </p:cBhvr>
                                      <p:tavLst>
                                        <p:tav tm="0">
                                          <p:val>
                                            <p:fltVal val="0"/>
                                          </p:val>
                                        </p:tav>
                                        <p:tav tm="100000">
                                          <p:val>
                                            <p:strVal val="#ppt_h"/>
                                          </p:val>
                                        </p:tav>
                                      </p:tavLst>
                                    </p:anim>
                                    <p:anim calcmode="lin" valueType="num">
                                      <p:cBhvr>
                                        <p:cTn id="40"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41"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bldLvl="0" autoUpdateAnimBg="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982980" y="1284605"/>
            <a:ext cx="8544560" cy="3875405"/>
          </a:xfrm>
          <a:prstGeom prst="roundRect">
            <a:avLst>
              <a:gd name="adj" fmla="val 0"/>
            </a:avLst>
          </a:prstGeom>
          <a:gradFill flip="none" rotWithShape="1">
            <a:gsLst>
              <a:gs pos="6000">
                <a:sysClr val="window" lastClr="FFFFFF">
                  <a:lumMod val="95000"/>
                  <a:shade val="67500"/>
                  <a:satMod val="115000"/>
                </a:sysClr>
              </a:gs>
              <a:gs pos="100000">
                <a:srgbClr val="E4E4E4"/>
              </a:gs>
              <a:gs pos="80000">
                <a:srgbClr val="F1F1F1"/>
              </a:gs>
              <a:gs pos="43000">
                <a:sysClr val="window" lastClr="FFFFFF"/>
              </a:gs>
            </a:gsLst>
            <a:lin ang="8100000" scaled="1"/>
            <a:tileRect/>
          </a:gradFill>
          <a:ln w="12700" cap="flat" cmpd="sng" algn="ctr">
            <a:solidFill>
              <a:sysClr val="window" lastClr="FFFFFF"/>
            </a:solidFill>
            <a:prstDash val="solid"/>
          </a:ln>
          <a:effectLst>
            <a:outerShdw blurRad="279400" algn="ctr" rotWithShape="0">
              <a:prstClr val="black">
                <a:alpha val="11000"/>
              </a:prstClr>
            </a:outerShdw>
          </a:effectLst>
        </p:spPr>
        <p:txBody>
          <a:bodyPr anchor="ctr"/>
          <a:lstStyle/>
          <a:p>
            <a:pPr algn="l" defTabSz="967740" fontAlgn="auto">
              <a:spcBef>
                <a:spcPts val="0"/>
              </a:spcBef>
              <a:spcAft>
                <a:spcPts val="0"/>
              </a:spcAft>
              <a:defRPr/>
            </a:pPr>
            <a:endParaRPr lang="zh-CN" altLang="en-US" sz="1800" kern="0">
              <a:solidFill>
                <a:schemeClr val="accent6">
                  <a:lumMod val="90000"/>
                  <a:lumOff val="10000"/>
                </a:schemeClr>
              </a:solidFill>
              <a:latin typeface="Calibri" panose="020F0502020204030204"/>
              <a:ea typeface="+mn-ea"/>
            </a:endParaRPr>
          </a:p>
          <a:p>
            <a:pPr algn="l" defTabSz="967740" eaLnBrk="1" fontAlgn="auto" latinLnBrk="0" hangingPunct="1">
              <a:lnSpc>
                <a:spcPts val="2560"/>
              </a:lnSpc>
              <a:spcBef>
                <a:spcPts val="0"/>
              </a:spcBef>
              <a:spcAft>
                <a:spcPts val="0"/>
              </a:spcAft>
              <a:defRPr/>
            </a:pPr>
            <a:r>
              <a:rPr lang="zh-CN" altLang="en-US" sz="1600" kern="0">
                <a:solidFill>
                  <a:schemeClr val="accent6">
                    <a:lumMod val="90000"/>
                    <a:lumOff val="10000"/>
                  </a:schemeClr>
                </a:solidFill>
                <a:latin typeface="Calibri" panose="020F0502020204030204"/>
                <a:ea typeface="+mn-ea"/>
              </a:rPr>
              <a:t>（一）转变行政管理职能，切实做到依法行政。</a:t>
            </a:r>
            <a:endParaRPr lang="zh-CN" altLang="en-US" sz="1600" kern="0">
              <a:solidFill>
                <a:schemeClr val="accent6">
                  <a:lumMod val="90000"/>
                  <a:lumOff val="10000"/>
                </a:schemeClr>
              </a:solidFill>
              <a:latin typeface="Calibri" panose="020F0502020204030204"/>
              <a:ea typeface="+mn-ea"/>
            </a:endParaRPr>
          </a:p>
          <a:p>
            <a:pPr algn="l" defTabSz="967740" eaLnBrk="1" fontAlgn="auto" latinLnBrk="0" hangingPunct="1">
              <a:lnSpc>
                <a:spcPts val="2560"/>
              </a:lnSpc>
              <a:spcBef>
                <a:spcPts val="0"/>
              </a:spcBef>
              <a:spcAft>
                <a:spcPts val="0"/>
              </a:spcAft>
              <a:defRPr/>
            </a:pPr>
            <a:r>
              <a:rPr lang="zh-CN" altLang="en-US" sz="1600" kern="0">
                <a:solidFill>
                  <a:schemeClr val="accent6">
                    <a:lumMod val="90000"/>
                    <a:lumOff val="10000"/>
                  </a:schemeClr>
                </a:solidFill>
                <a:latin typeface="Calibri" panose="020F0502020204030204"/>
                <a:ea typeface="+mn-ea"/>
              </a:rPr>
              <a:t>         </a:t>
            </a:r>
            <a:r>
              <a:rPr lang="zh-CN" altLang="en-US" sz="1600" b="1" u="sng" kern="0">
                <a:solidFill>
                  <a:schemeClr val="bg2"/>
                </a:solidFill>
                <a:latin typeface="Calibri" panose="020F0502020204030204"/>
                <a:ea typeface="+mn-ea"/>
              </a:rPr>
              <a:t>依法行政</a:t>
            </a:r>
            <a:r>
              <a:rPr lang="zh-CN" altLang="en-US" sz="1600" kern="0">
                <a:solidFill>
                  <a:schemeClr val="accent6">
                    <a:lumMod val="90000"/>
                    <a:lumOff val="10000"/>
                  </a:schemeClr>
                </a:solidFill>
                <a:latin typeface="Calibri" panose="020F0502020204030204"/>
                <a:ea typeface="+mn-ea"/>
              </a:rPr>
              <a:t>是依法治校的前提和保障。各级教育行政部门要切实</a:t>
            </a:r>
            <a:r>
              <a:rPr lang="zh-CN" altLang="en-US" sz="1600" b="1" u="sng" kern="0">
                <a:solidFill>
                  <a:schemeClr val="bg2"/>
                </a:solidFill>
                <a:latin typeface="Calibri" panose="020F0502020204030204"/>
                <a:ea typeface="+mn-ea"/>
              </a:rPr>
              <a:t>维护学校的办学自主权</a:t>
            </a:r>
            <a:r>
              <a:rPr lang="zh-CN" altLang="en-US" sz="1600" kern="0">
                <a:solidFill>
                  <a:schemeClr val="accent6">
                    <a:lumMod val="90000"/>
                    <a:lumOff val="10000"/>
                  </a:schemeClr>
                </a:solidFill>
                <a:latin typeface="Calibri" panose="020F0502020204030204"/>
                <a:ea typeface="+mn-ea"/>
              </a:rPr>
              <a:t>；要按照行政审批制度改革的要求，公开审批程序，提高办事效率；依法监督办学活动，</a:t>
            </a:r>
            <a:r>
              <a:rPr lang="zh-CN" altLang="en-US" sz="1600" b="1" u="sng" kern="0">
                <a:solidFill>
                  <a:schemeClr val="bg2"/>
                </a:solidFill>
                <a:latin typeface="Calibri" panose="020F0502020204030204"/>
                <a:ea typeface="+mn-ea"/>
              </a:rPr>
              <a:t>健全和规范申诉渠道，及时办理教师和学生申诉案件纠正学校的违法行为，特别是学校、教师侵犯学生合法权益的违法行为</a:t>
            </a:r>
            <a:r>
              <a:rPr lang="zh-CN" altLang="en-US" sz="1600" kern="0">
                <a:solidFill>
                  <a:schemeClr val="accent6">
                    <a:lumMod val="90000"/>
                    <a:lumOff val="10000"/>
                  </a:schemeClr>
                </a:solidFill>
                <a:latin typeface="Calibri" panose="020F0502020204030204"/>
                <a:ea typeface="+mn-ea"/>
              </a:rPr>
              <a:t>；依法保护学校的合法权益，为学校教育教学活动创造良好的环境。</a:t>
            </a:r>
            <a:endParaRPr lang="zh-CN" altLang="en-US" sz="1600" kern="0">
              <a:solidFill>
                <a:schemeClr val="accent6">
                  <a:lumMod val="90000"/>
                  <a:lumOff val="10000"/>
                </a:schemeClr>
              </a:solidFill>
              <a:latin typeface="Calibri" panose="020F0502020204030204"/>
              <a:ea typeface="+mn-ea"/>
            </a:endParaRPr>
          </a:p>
          <a:p>
            <a:pPr algn="l" defTabSz="967740" eaLnBrk="1" fontAlgn="auto" latinLnBrk="0" hangingPunct="1">
              <a:lnSpc>
                <a:spcPts val="2560"/>
              </a:lnSpc>
              <a:spcBef>
                <a:spcPts val="0"/>
              </a:spcBef>
              <a:spcAft>
                <a:spcPts val="0"/>
              </a:spcAft>
              <a:defRPr/>
            </a:pPr>
            <a:r>
              <a:rPr lang="zh-CN" altLang="en-US" sz="1600" kern="0">
                <a:solidFill>
                  <a:schemeClr val="accent6">
                    <a:lumMod val="90000"/>
                    <a:lumOff val="10000"/>
                  </a:schemeClr>
                </a:solidFill>
                <a:latin typeface="Calibri" panose="020F0502020204030204"/>
                <a:ea typeface="+mn-ea"/>
              </a:rPr>
              <a:t>（二）加强制度建设，依法加强管理。</a:t>
            </a:r>
            <a:endParaRPr lang="zh-CN" altLang="en-US" sz="1600" kern="0">
              <a:solidFill>
                <a:schemeClr val="accent6">
                  <a:lumMod val="90000"/>
                  <a:lumOff val="10000"/>
                </a:schemeClr>
              </a:solidFill>
              <a:latin typeface="Calibri" panose="020F0502020204030204"/>
              <a:ea typeface="+mn-ea"/>
            </a:endParaRPr>
          </a:p>
          <a:p>
            <a:pPr algn="l" defTabSz="967740" eaLnBrk="1" fontAlgn="auto" latinLnBrk="0" hangingPunct="1">
              <a:lnSpc>
                <a:spcPts val="2560"/>
              </a:lnSpc>
              <a:spcBef>
                <a:spcPts val="0"/>
              </a:spcBef>
              <a:spcAft>
                <a:spcPts val="0"/>
              </a:spcAft>
              <a:defRPr/>
            </a:pPr>
            <a:r>
              <a:rPr lang="zh-CN" altLang="en-US" sz="1600" kern="0">
                <a:solidFill>
                  <a:schemeClr val="accent6">
                    <a:lumMod val="90000"/>
                    <a:lumOff val="10000"/>
                  </a:schemeClr>
                </a:solidFill>
                <a:latin typeface="Calibri" panose="020F0502020204030204"/>
                <a:ea typeface="+mn-ea"/>
              </a:rPr>
              <a:t>       学校依法实行党委领导下的校长负责制，</a:t>
            </a:r>
            <a:r>
              <a:rPr lang="zh-CN" altLang="en-US" sz="1600" b="1" u="sng" kern="0">
                <a:solidFill>
                  <a:schemeClr val="bg2"/>
                </a:solidFill>
                <a:latin typeface="Calibri" panose="020F0502020204030204"/>
                <a:ea typeface="+mn-ea"/>
              </a:rPr>
              <a:t>明确学校党委、校长、校务委员会、学术委员会等各种机构的职责权限和议事规则</a:t>
            </a:r>
            <a:r>
              <a:rPr lang="zh-CN" altLang="en-US" sz="1600" kern="0">
                <a:solidFill>
                  <a:schemeClr val="accent6">
                    <a:lumMod val="90000"/>
                    <a:lumOff val="10000"/>
                  </a:schemeClr>
                </a:solidFill>
                <a:latin typeface="Calibri" panose="020F0502020204030204"/>
                <a:ea typeface="+mn-ea"/>
              </a:rPr>
              <a:t>，中等及中等以下学校要依法健全校长负责制。民办学校和中外合作举办的教育机构要按照</a:t>
            </a:r>
            <a:r>
              <a:rPr lang="zh-CN" altLang="en-US" sz="1600" b="1" u="sng" kern="0">
                <a:solidFill>
                  <a:schemeClr val="bg2"/>
                </a:solidFill>
                <a:latin typeface="Calibri" panose="020F0502020204030204"/>
                <a:ea typeface="+mn-ea"/>
              </a:rPr>
              <a:t>《民办教育促进法》和《中外合作办学条例》</a:t>
            </a:r>
            <a:r>
              <a:rPr lang="zh-CN" altLang="en-US" sz="1600" kern="0">
                <a:solidFill>
                  <a:schemeClr val="accent6">
                    <a:lumMod val="90000"/>
                    <a:lumOff val="10000"/>
                  </a:schemeClr>
                </a:solidFill>
                <a:latin typeface="Calibri" panose="020F0502020204030204"/>
                <a:ea typeface="+mn-ea"/>
              </a:rPr>
              <a:t>和国家有关规定规范办学行为，建立健全校董会、理事会或者其他决策机构的议事规则，规范决策程序。完善学校内部财务、会计和资产管理制度。</a:t>
            </a:r>
            <a:endParaRPr lang="zh-CN" altLang="en-US" sz="1600" kern="0">
              <a:solidFill>
                <a:schemeClr val="accent6">
                  <a:lumMod val="90000"/>
                  <a:lumOff val="10000"/>
                </a:schemeClr>
              </a:solidFill>
              <a:latin typeface="Calibri" panose="020F0502020204030204"/>
              <a:ea typeface="+mn-ea"/>
            </a:endParaRPr>
          </a:p>
          <a:p>
            <a:pPr algn="l" defTabSz="967740" eaLnBrk="1" fontAlgn="auto" latinLnBrk="0" hangingPunct="1">
              <a:lnSpc>
                <a:spcPts val="2560"/>
              </a:lnSpc>
              <a:spcBef>
                <a:spcPts val="0"/>
              </a:spcBef>
              <a:spcAft>
                <a:spcPts val="0"/>
              </a:spcAft>
              <a:defRPr/>
            </a:pPr>
            <a:endParaRPr lang="zh-CN" altLang="en-US" sz="1600" kern="0">
              <a:solidFill>
                <a:schemeClr val="accent6">
                  <a:lumMod val="90000"/>
                  <a:lumOff val="10000"/>
                </a:schemeClr>
              </a:solidFill>
              <a:latin typeface="Calibri" panose="020F0502020204030204"/>
              <a:ea typeface="+mn-ea"/>
            </a:endParaRPr>
          </a:p>
        </p:txBody>
      </p:sp>
      <p:grpSp>
        <p:nvGrpSpPr>
          <p:cNvPr id="2" name="组合 3"/>
          <p:cNvGrpSpPr/>
          <p:nvPr/>
        </p:nvGrpSpPr>
        <p:grpSpPr bwMode="auto">
          <a:xfrm>
            <a:off x="982980" y="177800"/>
            <a:ext cx="1976120" cy="608691"/>
            <a:chOff x="717476" y="1291449"/>
            <a:chExt cx="2054324" cy="1106819"/>
          </a:xfrm>
        </p:grpSpPr>
        <p:sp>
          <p:nvSpPr>
            <p:cNvPr id="5" name="圆角矩形 4"/>
            <p:cNvSpPr/>
            <p:nvPr/>
          </p:nvSpPr>
          <p:spPr>
            <a:xfrm>
              <a:off x="717476" y="1291449"/>
              <a:ext cx="2054324" cy="1106750"/>
            </a:xfrm>
            <a:prstGeom prst="roundRect">
              <a:avLst>
                <a:gd name="adj" fmla="val 10880"/>
              </a:avLst>
            </a:pr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7740" fontAlgn="auto">
                <a:lnSpc>
                  <a:spcPct val="120000"/>
                </a:lnSpc>
                <a:spcBef>
                  <a:spcPts val="0"/>
                </a:spcBef>
                <a:spcAft>
                  <a:spcPts val="0"/>
                </a:spcAft>
                <a:defRPr/>
              </a:pPr>
              <a:endParaRPr lang="zh-CN" altLang="en-US" sz="1500" b="1">
                <a:latin typeface="微软雅黑" panose="020B0503020204020204" pitchFamily="34" charset="-122"/>
              </a:endParaRPr>
            </a:p>
          </p:txBody>
        </p:sp>
        <p:sp>
          <p:nvSpPr>
            <p:cNvPr id="6" name="Freeform 41"/>
            <p:cNvSpPr>
              <a:spLocks noEditPoints="1"/>
            </p:cNvSpPr>
            <p:nvPr/>
          </p:nvSpPr>
          <p:spPr bwMode="auto">
            <a:xfrm>
              <a:off x="828093" y="1596949"/>
              <a:ext cx="575913" cy="515873"/>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w="9525">
              <a:noFill/>
              <a:round/>
            </a:ln>
          </p:spPr>
          <p:txBody>
            <a:bodyPr/>
            <a:lstStyle/>
            <a:p>
              <a:pPr defTabSz="967740" fontAlgn="auto">
                <a:lnSpc>
                  <a:spcPct val="120000"/>
                </a:lnSpc>
                <a:spcBef>
                  <a:spcPts val="0"/>
                </a:spcBef>
                <a:spcAft>
                  <a:spcPts val="0"/>
                </a:spcAft>
                <a:defRPr/>
              </a:pPr>
              <a:endParaRPr lang="en-US" sz="15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7436" name="TextBox 6"/>
            <p:cNvSpPr txBox="1">
              <a:spLocks noChangeArrowheads="1"/>
            </p:cNvSpPr>
            <p:nvPr/>
          </p:nvSpPr>
          <p:spPr bwMode="auto">
            <a:xfrm>
              <a:off x="1404308" y="1494170"/>
              <a:ext cx="1224138" cy="904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CN" altLang="zh-CN" sz="2200" b="1">
                  <a:solidFill>
                    <a:schemeClr val="bg1"/>
                  </a:solidFill>
                  <a:latin typeface="微软雅黑" panose="020B0503020204020204" pitchFamily="34" charset="-122"/>
                </a:rPr>
                <a:t>措施</a:t>
              </a:r>
              <a:endParaRPr lang="zh-CN" altLang="zh-CN" sz="2200" b="1">
                <a:solidFill>
                  <a:schemeClr val="bg1"/>
                </a:solidFill>
                <a:latin typeface="微软雅黑" panose="020B0503020204020204" pitchFamily="34" charset="-122"/>
              </a:endParaRPr>
            </a:p>
          </p:txBody>
        </p:sp>
      </p:grpSp>
      <p:sp>
        <p:nvSpPr>
          <p:cNvPr id="26" name="文本框 6"/>
          <p:cNvSpPr>
            <a:spLocks noChangeArrowheads="1"/>
          </p:cNvSpPr>
          <p:nvPr/>
        </p:nvSpPr>
        <p:spPr bwMode="auto">
          <a:xfrm>
            <a:off x="6709495" y="56714"/>
            <a:ext cx="2508806" cy="436245"/>
          </a:xfrm>
          <a:prstGeom prst="rect">
            <a:avLst/>
          </a:prstGeom>
          <a:noFill/>
          <a:ln>
            <a:noFill/>
          </a:ln>
        </p:spPr>
        <p:txBody>
          <a:bodyPr wrap="square" lIns="68571" tIns="34285" rIns="68571" bIns="34285">
            <a:spAutoFit/>
          </a:bodyPr>
          <a:lstStyle/>
          <a:p>
            <a:pPr defTabSz="967740" fontAlgn="auto">
              <a:spcBef>
                <a:spcPts val="0"/>
              </a:spcBef>
              <a:spcAft>
                <a:spcPts val="0"/>
              </a:spcAft>
              <a:defRPr/>
            </a:pP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依 法 治 校</a:t>
            </a:r>
            <a:endParaRPr lang="zh-CN" altLang="en-US" sz="24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7" name="图片 26"/>
          <p:cNvPicPr>
            <a:picLocks noChangeAspect="1"/>
          </p:cNvPicPr>
          <p:nvPr/>
        </p:nvPicPr>
        <p:blipFill>
          <a:blip r:embed="rId1" cstate="screen"/>
          <a:stretch>
            <a:fillRect/>
          </a:stretch>
        </p:blipFill>
        <p:spPr>
          <a:xfrm>
            <a:off x="6598685" y="402553"/>
            <a:ext cx="2730715" cy="288591"/>
          </a:xfrm>
          <a:prstGeom prst="rect">
            <a:avLst/>
          </a:prstGeom>
        </p:spPr>
      </p:pic>
      <p:sp>
        <p:nvSpPr>
          <p:cNvPr id="28" name="文本框 27"/>
          <p:cNvSpPr txBox="1"/>
          <p:nvPr/>
        </p:nvSpPr>
        <p:spPr>
          <a:xfrm>
            <a:off x="11197630" y="6012705"/>
            <a:ext cx="915635" cy="384721"/>
          </a:xfrm>
          <a:prstGeom prst="rect">
            <a:avLst/>
          </a:prstGeom>
          <a:noFill/>
        </p:spPr>
        <p:txBody>
          <a:bodyPr wrap="none" rtlCol="0">
            <a:spAutoFit/>
          </a:bodyPr>
          <a:lstStyle/>
          <a:p>
            <a:r>
              <a:rPr lang="zh-CN" altLang="en-US" dirty="0" smtClean="0"/>
              <a:t>延迟符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6"/>
                                        </p:tgtEl>
                                        <p:attrNameLst>
                                          <p:attrName>ppt_y</p:attrName>
                                        </p:attrNameLst>
                                      </p:cBhvr>
                                      <p:tavLst>
                                        <p:tav tm="0">
                                          <p:val>
                                            <p:strVal val="#ppt_y"/>
                                          </p:val>
                                        </p:tav>
                                        <p:tav tm="100000">
                                          <p:val>
                                            <p:strVal val="#ppt_y"/>
                                          </p:val>
                                        </p:tav>
                                      </p:tavLst>
                                    </p:anim>
                                    <p:anim calcmode="lin" valueType="num">
                                      <p:cBhvr>
                                        <p:cTn id="13"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6"/>
                                        </p:tgtEl>
                                        <p:attrNameLst>
                                          <p:attrName>ppt_w</p:attrName>
                                        </p:attrNameLst>
                                      </p:cBhvr>
                                      <p:tavLst>
                                        <p:tav tm="0">
                                          <p:val>
                                            <p:strVal val="#ppt_w/10"/>
                                          </p:val>
                                        </p:tav>
                                        <p:tav tm="50000">
                                          <p:val>
                                            <p:strVal val="#ppt_w+.01"/>
                                          </p:val>
                                        </p:tav>
                                        <p:tav tm="100000">
                                          <p:val>
                                            <p:strVal val="#ppt_w"/>
                                          </p:val>
                                        </p:tav>
                                      </p:tavLst>
                                    </p:anim>
                                    <p:animEffect>
                                      <p:cBhvr>
                                        <p:cTn id="15" dur="500" tmFilter="0,0; .5, 1; 1, 1"/>
                                        <p:tgtEl>
                                          <p:spTgt spid="26"/>
                                        </p:tgtEl>
                                      </p:cBhvr>
                                    </p:animEffect>
                                  </p:childTnLst>
                                </p:cTn>
                              </p:par>
                              <p:par>
                                <p:cTn id="16" presetID="10" presetClass="entr" presetSubtype="0" fill="hold" nodeType="withEffect">
                                  <p:stCondLst>
                                    <p:cond delay="3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down)">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1"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heckerboard(across)">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utoUpdateAnimBg="0"/>
      <p:bldP spid="28" grpId="0"/>
      <p:bldP spid="3" grpId="1"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982980" y="971550"/>
            <a:ext cx="8544560" cy="4187825"/>
          </a:xfrm>
          <a:prstGeom prst="roundRect">
            <a:avLst>
              <a:gd name="adj" fmla="val 0"/>
            </a:avLst>
          </a:prstGeom>
          <a:gradFill flip="none" rotWithShape="1">
            <a:gsLst>
              <a:gs pos="6000">
                <a:sysClr val="window" lastClr="FFFFFF">
                  <a:lumMod val="95000"/>
                  <a:shade val="67500"/>
                  <a:satMod val="115000"/>
                </a:sysClr>
              </a:gs>
              <a:gs pos="100000">
                <a:srgbClr val="E4E4E4"/>
              </a:gs>
              <a:gs pos="80000">
                <a:srgbClr val="F1F1F1"/>
              </a:gs>
              <a:gs pos="43000">
                <a:sysClr val="window" lastClr="FFFFFF"/>
              </a:gs>
            </a:gsLst>
            <a:lin ang="8100000" scaled="1"/>
            <a:tileRect/>
          </a:gradFill>
          <a:ln w="12700" cap="flat" cmpd="sng" algn="ctr">
            <a:solidFill>
              <a:sysClr val="window" lastClr="FFFFFF"/>
            </a:solidFill>
            <a:prstDash val="solid"/>
          </a:ln>
          <a:effectLst>
            <a:outerShdw blurRad="279400" algn="ctr" rotWithShape="0">
              <a:prstClr val="black">
                <a:alpha val="11000"/>
              </a:prstClr>
            </a:outerShdw>
          </a:effectLst>
        </p:spPr>
        <p:txBody>
          <a:bodyPr anchor="ctr"/>
          <a:lstStyle/>
          <a:p>
            <a:pPr algn="l" defTabSz="967740" fontAlgn="auto">
              <a:spcBef>
                <a:spcPts val="0"/>
              </a:spcBef>
              <a:spcAft>
                <a:spcPts val="0"/>
              </a:spcAft>
              <a:defRPr/>
            </a:pPr>
            <a:r>
              <a:rPr lang="zh-CN" altLang="en-US" sz="1600" kern="0">
                <a:solidFill>
                  <a:schemeClr val="accent6">
                    <a:lumMod val="90000"/>
                    <a:lumOff val="10000"/>
                  </a:schemeClr>
                </a:solidFill>
                <a:latin typeface="Calibri" panose="020F0502020204030204"/>
                <a:ea typeface="+mn-ea"/>
              </a:rPr>
              <a:t>（三）推进民主建设，完善民主监督。</a:t>
            </a:r>
            <a:endParaRPr lang="zh-CN" altLang="en-US" sz="1600" kern="0">
              <a:solidFill>
                <a:schemeClr val="accent6">
                  <a:lumMod val="90000"/>
                  <a:lumOff val="10000"/>
                </a:schemeClr>
              </a:solidFill>
              <a:latin typeface="Calibri" panose="020F0502020204030204"/>
              <a:ea typeface="+mn-ea"/>
            </a:endParaRPr>
          </a:p>
          <a:p>
            <a:pPr algn="l" defTabSz="967740" eaLnBrk="1" fontAlgn="auto" latinLnBrk="0" hangingPunct="1">
              <a:lnSpc>
                <a:spcPts val="2560"/>
              </a:lnSpc>
              <a:spcBef>
                <a:spcPts val="0"/>
              </a:spcBef>
              <a:spcAft>
                <a:spcPts val="0"/>
              </a:spcAft>
              <a:defRPr/>
            </a:pPr>
            <a:r>
              <a:rPr lang="zh-CN" altLang="en-US" sz="1600" kern="0">
                <a:solidFill>
                  <a:schemeClr val="accent6">
                    <a:lumMod val="90000"/>
                    <a:lumOff val="10000"/>
                  </a:schemeClr>
                </a:solidFill>
                <a:latin typeface="Calibri" panose="020F0502020204030204"/>
                <a:ea typeface="+mn-ea"/>
              </a:rPr>
              <a:t>       保证教职工对学校重大事项决策的</a:t>
            </a:r>
            <a:r>
              <a:rPr lang="zh-CN" altLang="en-US" sz="1600" b="1" u="sng" kern="0">
                <a:solidFill>
                  <a:schemeClr val="bg2"/>
                </a:solidFill>
                <a:latin typeface="Calibri" panose="020F0502020204030204"/>
                <a:ea typeface="+mn-ea"/>
              </a:rPr>
              <a:t>知情权和民主参与权</a:t>
            </a:r>
            <a:r>
              <a:rPr lang="zh-CN" altLang="en-US" sz="1600" kern="0">
                <a:solidFill>
                  <a:schemeClr val="accent6">
                    <a:lumMod val="90000"/>
                    <a:lumOff val="10000"/>
                  </a:schemeClr>
                </a:solidFill>
                <a:latin typeface="Calibri" panose="020F0502020204030204"/>
                <a:ea typeface="+mn-ea"/>
              </a:rPr>
              <a:t>。全面实行校务公开制度，学校改革与发展的</a:t>
            </a:r>
            <a:r>
              <a:rPr lang="zh-CN" altLang="en-US" sz="1600" b="1" u="sng" kern="0">
                <a:solidFill>
                  <a:schemeClr val="bg2"/>
                </a:solidFill>
                <a:latin typeface="Calibri" panose="020F0502020204030204"/>
                <a:ea typeface="+mn-ea"/>
              </a:rPr>
              <a:t>重大决策、学校的财务收支情况、福利待遇以及涉及教职工权益</a:t>
            </a:r>
            <a:r>
              <a:rPr lang="zh-CN" altLang="en-US" sz="1600" kern="0">
                <a:solidFill>
                  <a:schemeClr val="accent6">
                    <a:lumMod val="90000"/>
                    <a:lumOff val="10000"/>
                  </a:schemeClr>
                </a:solidFill>
                <a:latin typeface="Calibri" panose="020F0502020204030204"/>
                <a:ea typeface="+mn-ea"/>
              </a:rPr>
              <a:t>的其他事项，要及时向教职工公布；学校的</a:t>
            </a:r>
            <a:r>
              <a:rPr lang="zh-CN" altLang="en-US" sz="1600" b="1" u="sng" kern="0">
                <a:solidFill>
                  <a:schemeClr val="bg2"/>
                </a:solidFill>
                <a:latin typeface="Calibri" panose="020F0502020204030204"/>
                <a:ea typeface="+mn-ea"/>
              </a:rPr>
              <a:t>招生规定、收费项目与标准</a:t>
            </a:r>
            <a:r>
              <a:rPr lang="zh-CN" altLang="en-US" sz="1600" kern="0">
                <a:solidFill>
                  <a:schemeClr val="accent6">
                    <a:lumMod val="90000"/>
                    <a:lumOff val="10000"/>
                  </a:schemeClr>
                </a:solidFill>
                <a:latin typeface="Calibri" panose="020F0502020204030204"/>
                <a:ea typeface="+mn-ea"/>
              </a:rPr>
              <a:t>等事项，要向学生、家长和社会公开。推进</a:t>
            </a:r>
            <a:r>
              <a:rPr lang="zh-CN" altLang="en-US" sz="1600" b="1" u="sng" kern="0">
                <a:solidFill>
                  <a:schemeClr val="bg2"/>
                </a:solidFill>
                <a:latin typeface="Calibri" panose="020F0502020204030204"/>
                <a:ea typeface="+mn-ea"/>
              </a:rPr>
              <a:t>家长委员会的建立</a:t>
            </a:r>
            <a:r>
              <a:rPr lang="zh-CN" altLang="en-US" sz="1600" kern="0">
                <a:solidFill>
                  <a:schemeClr val="accent6">
                    <a:lumMod val="90000"/>
                    <a:lumOff val="10000"/>
                  </a:schemeClr>
                </a:solidFill>
                <a:latin typeface="Calibri" panose="020F0502020204030204"/>
                <a:ea typeface="+mn-ea"/>
              </a:rPr>
              <a:t>，明确家长委员会的职责，学校决策涉及学生权益的重要事项，要充分听取家长委员会的意见，接受家长委员会的监督，为家长、社区支持、参与学校管理提供制度保障。</a:t>
            </a:r>
            <a:endParaRPr lang="zh-CN" altLang="en-US" sz="1600" kern="0">
              <a:solidFill>
                <a:schemeClr val="accent6">
                  <a:lumMod val="90000"/>
                  <a:lumOff val="10000"/>
                </a:schemeClr>
              </a:solidFill>
              <a:latin typeface="Calibri" panose="020F0502020204030204"/>
              <a:ea typeface="+mn-ea"/>
            </a:endParaRPr>
          </a:p>
          <a:p>
            <a:pPr algn="l" defTabSz="967740" eaLnBrk="1" fontAlgn="auto" latinLnBrk="0" hangingPunct="1">
              <a:lnSpc>
                <a:spcPts val="2560"/>
              </a:lnSpc>
              <a:spcBef>
                <a:spcPts val="0"/>
              </a:spcBef>
              <a:spcAft>
                <a:spcPts val="0"/>
              </a:spcAft>
              <a:defRPr/>
            </a:pPr>
            <a:r>
              <a:rPr lang="zh-CN" altLang="en-US" sz="1600" kern="0">
                <a:solidFill>
                  <a:schemeClr val="accent6">
                    <a:lumMod val="90000"/>
                    <a:lumOff val="10000"/>
                  </a:schemeClr>
                </a:solidFill>
                <a:latin typeface="Calibri" panose="020F0502020204030204"/>
                <a:ea typeface="+mn-ea"/>
              </a:rPr>
              <a:t>（四）加强法制教育，提高法律素质。</a:t>
            </a:r>
            <a:endParaRPr lang="zh-CN" altLang="en-US" sz="1600" kern="0">
              <a:solidFill>
                <a:schemeClr val="accent6">
                  <a:lumMod val="90000"/>
                  <a:lumOff val="10000"/>
                </a:schemeClr>
              </a:solidFill>
              <a:latin typeface="Calibri" panose="020F0502020204030204"/>
              <a:ea typeface="+mn-ea"/>
            </a:endParaRPr>
          </a:p>
          <a:p>
            <a:pPr algn="l" defTabSz="967740" eaLnBrk="1" fontAlgn="auto" latinLnBrk="0" hangingPunct="1">
              <a:lnSpc>
                <a:spcPts val="2560"/>
              </a:lnSpc>
              <a:spcBef>
                <a:spcPts val="0"/>
              </a:spcBef>
              <a:spcAft>
                <a:spcPts val="0"/>
              </a:spcAft>
              <a:defRPr/>
            </a:pPr>
            <a:r>
              <a:rPr lang="zh-CN" altLang="en-US" sz="1600" kern="0">
                <a:solidFill>
                  <a:schemeClr val="accent6">
                    <a:lumMod val="90000"/>
                    <a:lumOff val="10000"/>
                  </a:schemeClr>
                </a:solidFill>
                <a:latin typeface="Calibri" panose="020F0502020204030204"/>
                <a:ea typeface="+mn-ea"/>
              </a:rPr>
              <a:t>      依法治校的关键在于转变观念，以良好的法律意识、法制观念指导学校管理和教育教学活动。要把法制课列入中小学课程，</a:t>
            </a:r>
            <a:r>
              <a:rPr lang="zh-CN" altLang="en-US" sz="1600" b="1" u="sng" kern="0">
                <a:solidFill>
                  <a:srgbClr val="0070C0"/>
                </a:solidFill>
                <a:latin typeface="Calibri" panose="020F0502020204030204"/>
                <a:ea typeface="+mn-ea"/>
              </a:rPr>
              <a:t>把法律知识作为高等学校、职业技术学校的必修课内容</a:t>
            </a:r>
            <a:r>
              <a:rPr lang="zh-CN" altLang="en-US" sz="1600" kern="0">
                <a:solidFill>
                  <a:schemeClr val="accent6">
                    <a:lumMod val="90000"/>
                    <a:lumOff val="10000"/>
                  </a:schemeClr>
                </a:solidFill>
                <a:latin typeface="Calibri" panose="020F0502020204030204"/>
                <a:ea typeface="+mn-ea"/>
              </a:rPr>
              <a:t>，保证做到计划、课时、教材、师资“四落实”；</a:t>
            </a:r>
            <a:r>
              <a:rPr lang="zh-CN" altLang="en-US" sz="1600" b="1" u="sng" kern="0">
                <a:solidFill>
                  <a:schemeClr val="bg2"/>
                </a:solidFill>
                <a:latin typeface="Calibri" panose="020F0502020204030204"/>
                <a:ea typeface="+mn-ea"/>
              </a:rPr>
              <a:t>学校领导要带头学习法律知识，增强法制观念，依法履行管理职责；要把法律知识作为各级各类</a:t>
            </a:r>
            <a:r>
              <a:rPr lang="zh-CN" altLang="en-US" sz="1600" b="1" u="sng" kern="0">
                <a:solidFill>
                  <a:srgbClr val="0070C0"/>
                </a:solidFill>
                <a:latin typeface="Calibri" panose="020F0502020204030204"/>
                <a:ea typeface="+mn-ea"/>
              </a:rPr>
              <a:t>学校校长培训、教师培训</a:t>
            </a:r>
            <a:r>
              <a:rPr lang="zh-CN" altLang="en-US" sz="1600" b="1" u="sng" kern="0">
                <a:solidFill>
                  <a:schemeClr val="bg2"/>
                </a:solidFill>
                <a:latin typeface="Calibri" panose="020F0502020204030204"/>
                <a:ea typeface="+mn-ea"/>
              </a:rPr>
              <a:t>的重要内容</a:t>
            </a:r>
            <a:r>
              <a:rPr lang="zh-CN" altLang="en-US" sz="1600" kern="0">
                <a:solidFill>
                  <a:schemeClr val="accent6">
                    <a:lumMod val="90000"/>
                    <a:lumOff val="10000"/>
                  </a:schemeClr>
                </a:solidFill>
                <a:latin typeface="Calibri" panose="020F0502020204030204"/>
                <a:ea typeface="+mn-ea"/>
              </a:rPr>
              <a:t>，把具备较高的法律素质和落实教育法律法规的情况，作为校长、教师考核和学校评价的重要内容。</a:t>
            </a:r>
            <a:endParaRPr lang="zh-CN" altLang="en-US" sz="1600" kern="0">
              <a:solidFill>
                <a:schemeClr val="accent6">
                  <a:lumMod val="90000"/>
                  <a:lumOff val="10000"/>
                </a:schemeClr>
              </a:solidFill>
              <a:latin typeface="Calibri" panose="020F0502020204030204"/>
              <a:ea typeface="+mn-ea"/>
            </a:endParaRPr>
          </a:p>
        </p:txBody>
      </p:sp>
      <p:grpSp>
        <p:nvGrpSpPr>
          <p:cNvPr id="2" name="组合 3"/>
          <p:cNvGrpSpPr/>
          <p:nvPr/>
        </p:nvGrpSpPr>
        <p:grpSpPr bwMode="auto">
          <a:xfrm>
            <a:off x="982980" y="177800"/>
            <a:ext cx="1976120" cy="608690"/>
            <a:chOff x="717476" y="1291449"/>
            <a:chExt cx="2054324" cy="1106818"/>
          </a:xfrm>
        </p:grpSpPr>
        <p:sp>
          <p:nvSpPr>
            <p:cNvPr id="5" name="圆角矩形 4"/>
            <p:cNvSpPr/>
            <p:nvPr/>
          </p:nvSpPr>
          <p:spPr>
            <a:xfrm>
              <a:off x="717476" y="1291449"/>
              <a:ext cx="2054324" cy="1106750"/>
            </a:xfrm>
            <a:prstGeom prst="roundRect">
              <a:avLst>
                <a:gd name="adj" fmla="val 10880"/>
              </a:avLst>
            </a:pr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7740" fontAlgn="auto">
                <a:lnSpc>
                  <a:spcPct val="120000"/>
                </a:lnSpc>
                <a:spcBef>
                  <a:spcPts val="0"/>
                </a:spcBef>
                <a:spcAft>
                  <a:spcPts val="0"/>
                </a:spcAft>
                <a:defRPr/>
              </a:pPr>
              <a:endParaRPr lang="zh-CN" altLang="en-US" sz="1500" b="1">
                <a:latin typeface="微软雅黑" panose="020B0503020204020204" pitchFamily="34" charset="-122"/>
              </a:endParaRPr>
            </a:p>
          </p:txBody>
        </p:sp>
        <p:sp>
          <p:nvSpPr>
            <p:cNvPr id="6" name="Freeform 41"/>
            <p:cNvSpPr>
              <a:spLocks noEditPoints="1"/>
            </p:cNvSpPr>
            <p:nvPr/>
          </p:nvSpPr>
          <p:spPr bwMode="auto">
            <a:xfrm>
              <a:off x="828093" y="1596949"/>
              <a:ext cx="575913" cy="515873"/>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w="9525">
              <a:noFill/>
              <a:round/>
            </a:ln>
          </p:spPr>
          <p:txBody>
            <a:bodyPr/>
            <a:lstStyle/>
            <a:p>
              <a:pPr defTabSz="967740" fontAlgn="auto">
                <a:lnSpc>
                  <a:spcPct val="120000"/>
                </a:lnSpc>
                <a:spcBef>
                  <a:spcPts val="0"/>
                </a:spcBef>
                <a:spcAft>
                  <a:spcPts val="0"/>
                </a:spcAft>
                <a:defRPr/>
              </a:pPr>
              <a:endParaRPr lang="en-US" sz="15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7436" name="TextBox 6"/>
            <p:cNvSpPr txBox="1">
              <a:spLocks noChangeArrowheads="1"/>
            </p:cNvSpPr>
            <p:nvPr/>
          </p:nvSpPr>
          <p:spPr bwMode="auto">
            <a:xfrm>
              <a:off x="1404308" y="1494170"/>
              <a:ext cx="1224138" cy="90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CN" altLang="zh-CN" sz="2200" b="1">
                  <a:solidFill>
                    <a:schemeClr val="bg1"/>
                  </a:solidFill>
                  <a:latin typeface="微软雅黑" panose="020B0503020204020204" pitchFamily="34" charset="-122"/>
                </a:rPr>
                <a:t>规定</a:t>
              </a:r>
              <a:endParaRPr lang="zh-CN" altLang="zh-CN" sz="2200" b="1">
                <a:solidFill>
                  <a:schemeClr val="bg1"/>
                </a:solidFill>
                <a:latin typeface="微软雅黑" panose="020B0503020204020204" pitchFamily="34" charset="-122"/>
              </a:endParaRPr>
            </a:p>
          </p:txBody>
        </p:sp>
      </p:grpSp>
      <p:sp>
        <p:nvSpPr>
          <p:cNvPr id="26" name="文本框 6"/>
          <p:cNvSpPr>
            <a:spLocks noChangeArrowheads="1"/>
          </p:cNvSpPr>
          <p:nvPr/>
        </p:nvSpPr>
        <p:spPr bwMode="auto">
          <a:xfrm>
            <a:off x="6709495" y="56714"/>
            <a:ext cx="2508806" cy="436245"/>
          </a:xfrm>
          <a:prstGeom prst="rect">
            <a:avLst/>
          </a:prstGeom>
          <a:noFill/>
          <a:ln>
            <a:noFill/>
          </a:ln>
        </p:spPr>
        <p:txBody>
          <a:bodyPr wrap="square" lIns="68571" tIns="34285" rIns="68571" bIns="34285">
            <a:spAutoFit/>
          </a:bodyPr>
          <a:lstStyle/>
          <a:p>
            <a:pPr defTabSz="967740" fontAlgn="auto">
              <a:spcBef>
                <a:spcPts val="0"/>
              </a:spcBef>
              <a:spcAft>
                <a:spcPts val="0"/>
              </a:spcAft>
              <a:defRPr/>
            </a:pP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依 法 治 校</a:t>
            </a:r>
            <a:endParaRPr lang="zh-CN" altLang="en-US" sz="24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7" name="图片 26"/>
          <p:cNvPicPr>
            <a:picLocks noChangeAspect="1"/>
          </p:cNvPicPr>
          <p:nvPr/>
        </p:nvPicPr>
        <p:blipFill>
          <a:blip r:embed="rId1" cstate="screen"/>
          <a:stretch>
            <a:fillRect/>
          </a:stretch>
        </p:blipFill>
        <p:spPr>
          <a:xfrm>
            <a:off x="6598685" y="402553"/>
            <a:ext cx="2730715" cy="288591"/>
          </a:xfrm>
          <a:prstGeom prst="rect">
            <a:avLst/>
          </a:prstGeom>
        </p:spPr>
      </p:pic>
      <p:sp>
        <p:nvSpPr>
          <p:cNvPr id="28" name="文本框 27"/>
          <p:cNvSpPr txBox="1"/>
          <p:nvPr/>
        </p:nvSpPr>
        <p:spPr>
          <a:xfrm>
            <a:off x="11197630" y="6012705"/>
            <a:ext cx="915635" cy="384721"/>
          </a:xfrm>
          <a:prstGeom prst="rect">
            <a:avLst/>
          </a:prstGeom>
          <a:noFill/>
        </p:spPr>
        <p:txBody>
          <a:bodyPr wrap="none" rtlCol="0">
            <a:spAutoFit/>
          </a:bodyPr>
          <a:lstStyle/>
          <a:p>
            <a:r>
              <a:rPr lang="zh-CN" altLang="en-US" dirty="0" smtClean="0"/>
              <a:t>延迟符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6"/>
                                        </p:tgtEl>
                                        <p:attrNameLst>
                                          <p:attrName>ppt_y</p:attrName>
                                        </p:attrNameLst>
                                      </p:cBhvr>
                                      <p:tavLst>
                                        <p:tav tm="0">
                                          <p:val>
                                            <p:strVal val="#ppt_y"/>
                                          </p:val>
                                        </p:tav>
                                        <p:tav tm="100000">
                                          <p:val>
                                            <p:strVal val="#ppt_y"/>
                                          </p:val>
                                        </p:tav>
                                      </p:tavLst>
                                    </p:anim>
                                    <p:anim calcmode="lin" valueType="num">
                                      <p:cBhvr>
                                        <p:cTn id="13"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6"/>
                                        </p:tgtEl>
                                        <p:attrNameLst>
                                          <p:attrName>ppt_w</p:attrName>
                                        </p:attrNameLst>
                                      </p:cBhvr>
                                      <p:tavLst>
                                        <p:tav tm="0">
                                          <p:val>
                                            <p:strVal val="#ppt_w/10"/>
                                          </p:val>
                                        </p:tav>
                                        <p:tav tm="50000">
                                          <p:val>
                                            <p:strVal val="#ppt_w+.01"/>
                                          </p:val>
                                        </p:tav>
                                        <p:tav tm="100000">
                                          <p:val>
                                            <p:strVal val="#ppt_w"/>
                                          </p:val>
                                        </p:tav>
                                      </p:tavLst>
                                    </p:anim>
                                    <p:animEffect>
                                      <p:cBhvr>
                                        <p:cTn id="15" dur="500" tmFilter="0,0; .5, 1; 1, 1"/>
                                        <p:tgtEl>
                                          <p:spTgt spid="26"/>
                                        </p:tgtEl>
                                      </p:cBhvr>
                                    </p:animEffect>
                                  </p:childTnLst>
                                </p:cTn>
                              </p:par>
                              <p:par>
                                <p:cTn id="16" presetID="10" presetClass="entr" presetSubtype="0" fill="hold" nodeType="withEffect">
                                  <p:stCondLst>
                                    <p:cond delay="3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down)">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1"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heckerboard(across)">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utoUpdateAnimBg="0"/>
      <p:bldP spid="28" grpId="0"/>
      <p:bldP spid="3" grpId="1"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982980" y="971550"/>
            <a:ext cx="8544560" cy="4187825"/>
          </a:xfrm>
          <a:prstGeom prst="roundRect">
            <a:avLst>
              <a:gd name="adj" fmla="val 0"/>
            </a:avLst>
          </a:prstGeom>
          <a:gradFill flip="none" rotWithShape="1">
            <a:gsLst>
              <a:gs pos="6000">
                <a:sysClr val="window" lastClr="FFFFFF">
                  <a:lumMod val="95000"/>
                  <a:shade val="67500"/>
                  <a:satMod val="115000"/>
                </a:sysClr>
              </a:gs>
              <a:gs pos="100000">
                <a:srgbClr val="E4E4E4"/>
              </a:gs>
              <a:gs pos="80000">
                <a:srgbClr val="F1F1F1"/>
              </a:gs>
              <a:gs pos="43000">
                <a:sysClr val="window" lastClr="FFFFFF"/>
              </a:gs>
            </a:gsLst>
            <a:lin ang="8100000" scaled="1"/>
            <a:tileRect/>
          </a:gradFill>
          <a:ln w="12700" cap="flat" cmpd="sng" algn="ctr">
            <a:solidFill>
              <a:sysClr val="window" lastClr="FFFFFF"/>
            </a:solidFill>
            <a:prstDash val="solid"/>
          </a:ln>
          <a:effectLst>
            <a:outerShdw blurRad="279400" algn="ctr" rotWithShape="0">
              <a:prstClr val="black">
                <a:alpha val="11000"/>
              </a:prstClr>
            </a:outerShdw>
          </a:effectLst>
        </p:spPr>
        <p:txBody>
          <a:bodyPr anchor="ctr"/>
          <a:lstStyle/>
          <a:p>
            <a:pPr algn="l" defTabSz="967740" eaLnBrk="1" fontAlgn="auto" latinLnBrk="0" hangingPunct="1">
              <a:lnSpc>
                <a:spcPts val="2520"/>
              </a:lnSpc>
              <a:spcBef>
                <a:spcPts val="0"/>
              </a:spcBef>
              <a:spcAft>
                <a:spcPts val="0"/>
              </a:spcAft>
              <a:defRPr/>
            </a:pPr>
            <a:r>
              <a:rPr lang="zh-CN" altLang="en-US" sz="1600" kern="0">
                <a:solidFill>
                  <a:schemeClr val="accent6">
                    <a:lumMod val="90000"/>
                    <a:lumOff val="10000"/>
                  </a:schemeClr>
                </a:solidFill>
                <a:latin typeface="Calibri" panose="020F0502020204030204"/>
                <a:ea typeface="+mn-ea"/>
              </a:rPr>
              <a:t>（五）严格教师管理，维护教师权益。</a:t>
            </a:r>
            <a:endParaRPr lang="zh-CN" altLang="en-US" sz="1600" kern="0">
              <a:solidFill>
                <a:schemeClr val="accent6">
                  <a:lumMod val="90000"/>
                  <a:lumOff val="10000"/>
                </a:schemeClr>
              </a:solidFill>
              <a:latin typeface="Calibri" panose="020F0502020204030204"/>
              <a:ea typeface="+mn-ea"/>
            </a:endParaRPr>
          </a:p>
          <a:p>
            <a:pPr algn="l" defTabSz="967740" eaLnBrk="1" fontAlgn="auto" latinLnBrk="0" hangingPunct="1">
              <a:lnSpc>
                <a:spcPts val="2520"/>
              </a:lnSpc>
              <a:spcBef>
                <a:spcPts val="0"/>
              </a:spcBef>
              <a:spcAft>
                <a:spcPts val="0"/>
              </a:spcAft>
              <a:defRPr/>
            </a:pPr>
            <a:r>
              <a:rPr lang="zh-CN" altLang="en-US" sz="1600" kern="0">
                <a:solidFill>
                  <a:schemeClr val="accent6">
                    <a:lumMod val="90000"/>
                    <a:lumOff val="10000"/>
                  </a:schemeClr>
                </a:solidFill>
                <a:latin typeface="Calibri" panose="020F0502020204030204"/>
                <a:ea typeface="+mn-ea"/>
              </a:rPr>
              <a:t>         教育行政部门要严格依照《教师法》、《教师资格条例》的规定认定教师资格。教育行政部门和学校要加强对教师的</a:t>
            </a:r>
            <a:r>
              <a:rPr lang="zh-CN" altLang="en-US" sz="1600" b="1" u="sng" kern="0">
                <a:solidFill>
                  <a:schemeClr val="bg2"/>
                </a:solidFill>
                <a:latin typeface="Calibri" panose="020F0502020204030204"/>
                <a:ea typeface="+mn-ea"/>
              </a:rPr>
              <a:t>思想政治教育、道德教育和法制教育</a:t>
            </a:r>
            <a:r>
              <a:rPr lang="zh-CN" altLang="en-US" sz="1600" kern="0">
                <a:solidFill>
                  <a:schemeClr val="accent6">
                    <a:lumMod val="90000"/>
                    <a:lumOff val="10000"/>
                  </a:schemeClr>
                </a:solidFill>
                <a:latin typeface="Calibri" panose="020F0502020204030204"/>
                <a:ea typeface="+mn-ea"/>
              </a:rPr>
              <a:t>，对教师严重侵犯学生人身权的案件，学校必须及时移送司法机关查处，并向主管教育行政部门报告，依法追究责任人、校长和主管教育行政部门负责人的责任。</a:t>
            </a:r>
            <a:endParaRPr lang="zh-CN" altLang="en-US" sz="1600" kern="0">
              <a:solidFill>
                <a:schemeClr val="accent6">
                  <a:lumMod val="90000"/>
                  <a:lumOff val="10000"/>
                </a:schemeClr>
              </a:solidFill>
              <a:latin typeface="Calibri" panose="020F0502020204030204"/>
              <a:ea typeface="+mn-ea"/>
            </a:endParaRPr>
          </a:p>
          <a:p>
            <a:pPr algn="l" defTabSz="967740" eaLnBrk="1" fontAlgn="auto" latinLnBrk="0" hangingPunct="1">
              <a:lnSpc>
                <a:spcPts val="2520"/>
              </a:lnSpc>
              <a:spcBef>
                <a:spcPts val="0"/>
              </a:spcBef>
              <a:spcAft>
                <a:spcPts val="0"/>
              </a:spcAft>
              <a:defRPr/>
            </a:pPr>
            <a:r>
              <a:rPr lang="zh-CN" altLang="en-US" sz="1600" kern="0">
                <a:solidFill>
                  <a:schemeClr val="accent6">
                    <a:lumMod val="90000"/>
                    <a:lumOff val="10000"/>
                  </a:schemeClr>
                </a:solidFill>
                <a:latin typeface="Calibri" panose="020F0502020204030204"/>
                <a:ea typeface="+mn-ea"/>
              </a:rPr>
              <a:t>（六）完善学校保护机制，依法保护学生权益。</a:t>
            </a:r>
            <a:endParaRPr lang="zh-CN" altLang="en-US" sz="1600" kern="0">
              <a:solidFill>
                <a:schemeClr val="accent6">
                  <a:lumMod val="90000"/>
                  <a:lumOff val="10000"/>
                </a:schemeClr>
              </a:solidFill>
              <a:latin typeface="Calibri" panose="020F0502020204030204"/>
              <a:ea typeface="+mn-ea"/>
            </a:endParaRPr>
          </a:p>
          <a:p>
            <a:pPr algn="l" defTabSz="967740" eaLnBrk="1" fontAlgn="auto" latinLnBrk="0" hangingPunct="1">
              <a:lnSpc>
                <a:spcPts val="2520"/>
              </a:lnSpc>
              <a:spcBef>
                <a:spcPts val="0"/>
              </a:spcBef>
              <a:spcAft>
                <a:spcPts val="0"/>
              </a:spcAft>
              <a:defRPr/>
            </a:pPr>
            <a:r>
              <a:rPr lang="zh-CN" altLang="en-US" sz="1600" kern="0">
                <a:solidFill>
                  <a:schemeClr val="accent6">
                    <a:lumMod val="90000"/>
                    <a:lumOff val="10000"/>
                  </a:schemeClr>
                </a:solidFill>
                <a:latin typeface="Calibri" panose="020F0502020204030204"/>
                <a:ea typeface="+mn-ea"/>
              </a:rPr>
              <a:t>          要建立完善的安全管理制度，明确职责，加强对学校教学、生活、活动设施的安全检查，落实各项安全防范措施，积极维护校园的安全与秩序；要加强</a:t>
            </a:r>
            <a:r>
              <a:rPr lang="zh-CN" altLang="en-US" sz="1600" b="1" u="sng" kern="0">
                <a:solidFill>
                  <a:schemeClr val="bg2"/>
                </a:solidFill>
                <a:latin typeface="Calibri" panose="020F0502020204030204"/>
                <a:ea typeface="+mn-ea"/>
              </a:rPr>
              <a:t>对教师、学生的</a:t>
            </a:r>
            <a:r>
              <a:rPr lang="zh-CN" altLang="en-US" sz="1600" b="1" u="sng" kern="0">
                <a:solidFill>
                  <a:srgbClr val="0070C0"/>
                </a:solidFill>
                <a:latin typeface="Calibri" panose="020F0502020204030204"/>
                <a:ea typeface="+mn-ea"/>
              </a:rPr>
              <a:t>安全教育</a:t>
            </a:r>
            <a:r>
              <a:rPr lang="zh-CN" altLang="en-US" sz="1600" kern="0">
                <a:solidFill>
                  <a:schemeClr val="accent6">
                    <a:lumMod val="90000"/>
                    <a:lumOff val="10000"/>
                  </a:schemeClr>
                </a:solidFill>
                <a:latin typeface="Calibri" panose="020F0502020204030204"/>
                <a:ea typeface="+mn-ea"/>
              </a:rPr>
              <a:t>，实现安全教育制度化、规范化，预防和减少学生伤害事故，保护学生、教师的人身和财产安全；建立应对</a:t>
            </a:r>
            <a:r>
              <a:rPr lang="zh-CN" altLang="en-US" sz="1600" b="1" u="sng" kern="0">
                <a:solidFill>
                  <a:schemeClr val="bg2"/>
                </a:solidFill>
                <a:latin typeface="Calibri" panose="020F0502020204030204"/>
                <a:ea typeface="+mn-ea"/>
              </a:rPr>
              <a:t>各类突发事件的</a:t>
            </a:r>
            <a:r>
              <a:rPr lang="zh-CN" altLang="en-US" sz="1600" b="1" u="sng" kern="0">
                <a:solidFill>
                  <a:srgbClr val="0070C0"/>
                </a:solidFill>
                <a:latin typeface="Calibri" panose="020F0502020204030204"/>
                <a:ea typeface="+mn-ea"/>
              </a:rPr>
              <a:t>工作预案</a:t>
            </a:r>
            <a:r>
              <a:rPr lang="zh-CN" altLang="en-US" sz="1600" b="1" u="sng" kern="0">
                <a:solidFill>
                  <a:schemeClr val="bg2"/>
                </a:solidFill>
                <a:latin typeface="Calibri" panose="020F0502020204030204"/>
                <a:ea typeface="+mn-ea"/>
              </a:rPr>
              <a:t>，增强预防和妥善</a:t>
            </a:r>
            <a:r>
              <a:rPr lang="zh-CN" altLang="en-US" sz="1600" b="1" u="sng" kern="0">
                <a:solidFill>
                  <a:srgbClr val="0070C0"/>
                </a:solidFill>
                <a:latin typeface="Calibri" panose="020F0502020204030204"/>
                <a:ea typeface="+mn-ea"/>
              </a:rPr>
              <a:t>处理事故的能力</a:t>
            </a:r>
            <a:r>
              <a:rPr lang="zh-CN" altLang="en-US" sz="1600" b="1" u="sng" kern="0">
                <a:solidFill>
                  <a:schemeClr val="bg2"/>
                </a:solidFill>
                <a:latin typeface="Calibri" panose="020F0502020204030204"/>
                <a:ea typeface="+mn-ea"/>
              </a:rPr>
              <a:t>；健全学生安全和伤害事故</a:t>
            </a:r>
            <a:r>
              <a:rPr lang="zh-CN" altLang="en-US" sz="1600" kern="0">
                <a:solidFill>
                  <a:schemeClr val="accent6">
                    <a:lumMod val="90000"/>
                    <a:lumOff val="10000"/>
                  </a:schemeClr>
                </a:solidFill>
                <a:latin typeface="Calibri" panose="020F0502020204030204"/>
                <a:ea typeface="+mn-ea"/>
              </a:rPr>
              <a:t>的应急处理机制和报告制度，不得瞒报或者漏报。</a:t>
            </a:r>
            <a:endParaRPr lang="zh-CN" altLang="en-US" sz="1600" kern="0">
              <a:solidFill>
                <a:schemeClr val="accent6">
                  <a:lumMod val="90000"/>
                  <a:lumOff val="10000"/>
                </a:schemeClr>
              </a:solidFill>
              <a:latin typeface="Calibri" panose="020F0502020204030204"/>
              <a:ea typeface="+mn-ea"/>
            </a:endParaRPr>
          </a:p>
        </p:txBody>
      </p:sp>
      <p:grpSp>
        <p:nvGrpSpPr>
          <p:cNvPr id="2" name="组合 3"/>
          <p:cNvGrpSpPr/>
          <p:nvPr/>
        </p:nvGrpSpPr>
        <p:grpSpPr bwMode="auto">
          <a:xfrm>
            <a:off x="982980" y="177800"/>
            <a:ext cx="1976120" cy="608690"/>
            <a:chOff x="717476" y="1291449"/>
            <a:chExt cx="2054324" cy="1106818"/>
          </a:xfrm>
        </p:grpSpPr>
        <p:sp>
          <p:nvSpPr>
            <p:cNvPr id="5" name="圆角矩形 4"/>
            <p:cNvSpPr/>
            <p:nvPr/>
          </p:nvSpPr>
          <p:spPr>
            <a:xfrm>
              <a:off x="717476" y="1291449"/>
              <a:ext cx="2054324" cy="1106750"/>
            </a:xfrm>
            <a:prstGeom prst="roundRect">
              <a:avLst>
                <a:gd name="adj" fmla="val 10880"/>
              </a:avLst>
            </a:pr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7740" fontAlgn="auto">
                <a:lnSpc>
                  <a:spcPct val="120000"/>
                </a:lnSpc>
                <a:spcBef>
                  <a:spcPts val="0"/>
                </a:spcBef>
                <a:spcAft>
                  <a:spcPts val="0"/>
                </a:spcAft>
                <a:defRPr/>
              </a:pPr>
              <a:endParaRPr lang="zh-CN" altLang="en-US" sz="1500" b="1">
                <a:latin typeface="微软雅黑" panose="020B0503020204020204" pitchFamily="34" charset="-122"/>
              </a:endParaRPr>
            </a:p>
          </p:txBody>
        </p:sp>
        <p:sp>
          <p:nvSpPr>
            <p:cNvPr id="6" name="Freeform 41"/>
            <p:cNvSpPr>
              <a:spLocks noEditPoints="1"/>
            </p:cNvSpPr>
            <p:nvPr/>
          </p:nvSpPr>
          <p:spPr bwMode="auto">
            <a:xfrm>
              <a:off x="828093" y="1596949"/>
              <a:ext cx="575913" cy="515873"/>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w="9525">
              <a:noFill/>
              <a:round/>
            </a:ln>
          </p:spPr>
          <p:txBody>
            <a:bodyPr/>
            <a:lstStyle/>
            <a:p>
              <a:pPr defTabSz="967740" fontAlgn="auto">
                <a:lnSpc>
                  <a:spcPct val="120000"/>
                </a:lnSpc>
                <a:spcBef>
                  <a:spcPts val="0"/>
                </a:spcBef>
                <a:spcAft>
                  <a:spcPts val="0"/>
                </a:spcAft>
                <a:defRPr/>
              </a:pPr>
              <a:endParaRPr lang="en-US" sz="15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7436" name="TextBox 6"/>
            <p:cNvSpPr txBox="1">
              <a:spLocks noChangeArrowheads="1"/>
            </p:cNvSpPr>
            <p:nvPr/>
          </p:nvSpPr>
          <p:spPr bwMode="auto">
            <a:xfrm>
              <a:off x="1404308" y="1494170"/>
              <a:ext cx="1224138" cy="90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CN" altLang="zh-CN" sz="2200" b="1">
                  <a:solidFill>
                    <a:schemeClr val="bg1"/>
                  </a:solidFill>
                  <a:latin typeface="微软雅黑" panose="020B0503020204020204" pitchFamily="34" charset="-122"/>
                </a:rPr>
                <a:t>规定</a:t>
              </a:r>
              <a:endParaRPr lang="zh-CN" altLang="zh-CN" sz="2200" b="1">
                <a:solidFill>
                  <a:schemeClr val="bg1"/>
                </a:solidFill>
                <a:latin typeface="微软雅黑" panose="020B0503020204020204" pitchFamily="34" charset="-122"/>
              </a:endParaRPr>
            </a:p>
          </p:txBody>
        </p:sp>
      </p:grpSp>
      <p:sp>
        <p:nvSpPr>
          <p:cNvPr id="26" name="文本框 6"/>
          <p:cNvSpPr>
            <a:spLocks noChangeArrowheads="1"/>
          </p:cNvSpPr>
          <p:nvPr/>
        </p:nvSpPr>
        <p:spPr bwMode="auto">
          <a:xfrm>
            <a:off x="6709495" y="56714"/>
            <a:ext cx="2508806" cy="436245"/>
          </a:xfrm>
          <a:prstGeom prst="rect">
            <a:avLst/>
          </a:prstGeom>
          <a:noFill/>
          <a:ln>
            <a:noFill/>
          </a:ln>
        </p:spPr>
        <p:txBody>
          <a:bodyPr wrap="square" lIns="68571" tIns="34285" rIns="68571" bIns="34285">
            <a:spAutoFit/>
          </a:bodyPr>
          <a:lstStyle/>
          <a:p>
            <a:pPr defTabSz="967740" fontAlgn="auto">
              <a:spcBef>
                <a:spcPts val="0"/>
              </a:spcBef>
              <a:spcAft>
                <a:spcPts val="0"/>
              </a:spcAft>
              <a:defRPr/>
            </a:pP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依 法 治 校</a:t>
            </a:r>
            <a:endParaRPr lang="zh-CN" altLang="en-US" sz="24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7" name="图片 26"/>
          <p:cNvPicPr>
            <a:picLocks noChangeAspect="1"/>
          </p:cNvPicPr>
          <p:nvPr/>
        </p:nvPicPr>
        <p:blipFill>
          <a:blip r:embed="rId1" cstate="screen"/>
          <a:stretch>
            <a:fillRect/>
          </a:stretch>
        </p:blipFill>
        <p:spPr>
          <a:xfrm>
            <a:off x="6598685" y="402553"/>
            <a:ext cx="2730715" cy="288591"/>
          </a:xfrm>
          <a:prstGeom prst="rect">
            <a:avLst/>
          </a:prstGeom>
        </p:spPr>
      </p:pic>
      <p:sp>
        <p:nvSpPr>
          <p:cNvPr id="28" name="文本框 27"/>
          <p:cNvSpPr txBox="1"/>
          <p:nvPr/>
        </p:nvSpPr>
        <p:spPr>
          <a:xfrm>
            <a:off x="11197630" y="6012705"/>
            <a:ext cx="915635" cy="384721"/>
          </a:xfrm>
          <a:prstGeom prst="rect">
            <a:avLst/>
          </a:prstGeom>
          <a:noFill/>
        </p:spPr>
        <p:txBody>
          <a:bodyPr wrap="none" rtlCol="0">
            <a:spAutoFit/>
          </a:bodyPr>
          <a:lstStyle/>
          <a:p>
            <a:r>
              <a:rPr lang="zh-CN" altLang="en-US" dirty="0" smtClean="0"/>
              <a:t>延迟符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6"/>
                                        </p:tgtEl>
                                        <p:attrNameLst>
                                          <p:attrName>ppt_y</p:attrName>
                                        </p:attrNameLst>
                                      </p:cBhvr>
                                      <p:tavLst>
                                        <p:tav tm="0">
                                          <p:val>
                                            <p:strVal val="#ppt_y"/>
                                          </p:val>
                                        </p:tav>
                                        <p:tav tm="100000">
                                          <p:val>
                                            <p:strVal val="#ppt_y"/>
                                          </p:val>
                                        </p:tav>
                                      </p:tavLst>
                                    </p:anim>
                                    <p:anim calcmode="lin" valueType="num">
                                      <p:cBhvr>
                                        <p:cTn id="13"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6"/>
                                        </p:tgtEl>
                                        <p:attrNameLst>
                                          <p:attrName>ppt_w</p:attrName>
                                        </p:attrNameLst>
                                      </p:cBhvr>
                                      <p:tavLst>
                                        <p:tav tm="0">
                                          <p:val>
                                            <p:strVal val="#ppt_w/10"/>
                                          </p:val>
                                        </p:tav>
                                        <p:tav tm="50000">
                                          <p:val>
                                            <p:strVal val="#ppt_w+.01"/>
                                          </p:val>
                                        </p:tav>
                                        <p:tav tm="100000">
                                          <p:val>
                                            <p:strVal val="#ppt_w"/>
                                          </p:val>
                                        </p:tav>
                                      </p:tavLst>
                                    </p:anim>
                                    <p:animEffect>
                                      <p:cBhvr>
                                        <p:cTn id="15" dur="500" tmFilter="0,0; .5, 1; 1, 1"/>
                                        <p:tgtEl>
                                          <p:spTgt spid="26"/>
                                        </p:tgtEl>
                                      </p:cBhvr>
                                    </p:animEffect>
                                  </p:childTnLst>
                                </p:cTn>
                              </p:par>
                              <p:par>
                                <p:cTn id="16" presetID="10" presetClass="entr" presetSubtype="0" fill="hold" nodeType="withEffect">
                                  <p:stCondLst>
                                    <p:cond delay="3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down)">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1"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heckerboard(across)">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utoUpdateAnimBg="0"/>
      <p:bldP spid="28" grpId="0"/>
      <p:bldP spid="3" grpId="1"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4" name="组合 393"/>
          <p:cNvGrpSpPr/>
          <p:nvPr/>
        </p:nvGrpSpPr>
        <p:grpSpPr>
          <a:xfrm>
            <a:off x="3758195" y="987392"/>
            <a:ext cx="2155176" cy="3613065"/>
            <a:chOff x="3546995" y="2016281"/>
            <a:chExt cx="1616382" cy="2709799"/>
          </a:xfrm>
        </p:grpSpPr>
        <p:sp>
          <p:nvSpPr>
            <p:cNvPr id="395" name="Freeform 33"/>
            <p:cNvSpPr/>
            <p:nvPr/>
          </p:nvSpPr>
          <p:spPr bwMode="auto">
            <a:xfrm>
              <a:off x="3546995" y="2016281"/>
              <a:ext cx="1616382" cy="2028724"/>
            </a:xfrm>
            <a:custGeom>
              <a:avLst/>
              <a:gdLst>
                <a:gd name="T0" fmla="*/ 249 w 498"/>
                <a:gd name="T1" fmla="*/ 0 h 625"/>
                <a:gd name="T2" fmla="*/ 0 w 498"/>
                <a:gd name="T3" fmla="*/ 240 h 625"/>
                <a:gd name="T4" fmla="*/ 17 w 498"/>
                <a:gd name="T5" fmla="*/ 328 h 625"/>
                <a:gd name="T6" fmla="*/ 17 w 498"/>
                <a:gd name="T7" fmla="*/ 328 h 625"/>
                <a:gd name="T8" fmla="*/ 31 w 498"/>
                <a:gd name="T9" fmla="*/ 356 h 625"/>
                <a:gd name="T10" fmla="*/ 95 w 498"/>
                <a:gd name="T11" fmla="*/ 488 h 625"/>
                <a:gd name="T12" fmla="*/ 108 w 498"/>
                <a:gd name="T13" fmla="*/ 539 h 625"/>
                <a:gd name="T14" fmla="*/ 115 w 498"/>
                <a:gd name="T15" fmla="*/ 588 h 625"/>
                <a:gd name="T16" fmla="*/ 153 w 498"/>
                <a:gd name="T17" fmla="*/ 625 h 625"/>
                <a:gd name="T18" fmla="*/ 249 w 498"/>
                <a:gd name="T19" fmla="*/ 625 h 625"/>
                <a:gd name="T20" fmla="*/ 344 w 498"/>
                <a:gd name="T21" fmla="*/ 625 h 625"/>
                <a:gd name="T22" fmla="*/ 382 w 498"/>
                <a:gd name="T23" fmla="*/ 588 h 625"/>
                <a:gd name="T24" fmla="*/ 390 w 498"/>
                <a:gd name="T25" fmla="*/ 539 h 625"/>
                <a:gd name="T26" fmla="*/ 403 w 498"/>
                <a:gd name="T27" fmla="*/ 488 h 625"/>
                <a:gd name="T28" fmla="*/ 467 w 498"/>
                <a:gd name="T29" fmla="*/ 356 h 625"/>
                <a:gd name="T30" fmla="*/ 480 w 498"/>
                <a:gd name="T31" fmla="*/ 328 h 625"/>
                <a:gd name="T32" fmla="*/ 480 w 498"/>
                <a:gd name="T33" fmla="*/ 328 h 625"/>
                <a:gd name="T34" fmla="*/ 498 w 498"/>
                <a:gd name="T35" fmla="*/ 240 h 625"/>
                <a:gd name="T36" fmla="*/ 249 w 498"/>
                <a:gd name="T37"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8" h="625">
                  <a:moveTo>
                    <a:pt x="249" y="0"/>
                  </a:moveTo>
                  <a:cubicBezTo>
                    <a:pt x="113" y="0"/>
                    <a:pt x="0" y="107"/>
                    <a:pt x="0" y="240"/>
                  </a:cubicBezTo>
                  <a:cubicBezTo>
                    <a:pt x="0" y="271"/>
                    <a:pt x="6" y="301"/>
                    <a:pt x="17" y="328"/>
                  </a:cubicBezTo>
                  <a:cubicBezTo>
                    <a:pt x="17" y="328"/>
                    <a:pt x="17" y="328"/>
                    <a:pt x="17" y="328"/>
                  </a:cubicBezTo>
                  <a:cubicBezTo>
                    <a:pt x="21" y="338"/>
                    <a:pt x="26" y="347"/>
                    <a:pt x="31" y="356"/>
                  </a:cubicBezTo>
                  <a:cubicBezTo>
                    <a:pt x="48" y="391"/>
                    <a:pt x="77" y="451"/>
                    <a:pt x="95" y="488"/>
                  </a:cubicBezTo>
                  <a:cubicBezTo>
                    <a:pt x="95" y="488"/>
                    <a:pt x="108" y="525"/>
                    <a:pt x="108" y="539"/>
                  </a:cubicBezTo>
                  <a:cubicBezTo>
                    <a:pt x="108" y="554"/>
                    <a:pt x="109" y="576"/>
                    <a:pt x="115" y="588"/>
                  </a:cubicBezTo>
                  <a:cubicBezTo>
                    <a:pt x="119" y="595"/>
                    <a:pt x="129" y="612"/>
                    <a:pt x="153" y="625"/>
                  </a:cubicBezTo>
                  <a:cubicBezTo>
                    <a:pt x="249" y="625"/>
                    <a:pt x="249" y="625"/>
                    <a:pt x="249" y="625"/>
                  </a:cubicBezTo>
                  <a:cubicBezTo>
                    <a:pt x="344" y="625"/>
                    <a:pt x="344" y="625"/>
                    <a:pt x="344" y="625"/>
                  </a:cubicBezTo>
                  <a:cubicBezTo>
                    <a:pt x="368" y="612"/>
                    <a:pt x="379" y="595"/>
                    <a:pt x="382" y="588"/>
                  </a:cubicBezTo>
                  <a:cubicBezTo>
                    <a:pt x="388" y="576"/>
                    <a:pt x="390" y="554"/>
                    <a:pt x="390" y="539"/>
                  </a:cubicBezTo>
                  <a:cubicBezTo>
                    <a:pt x="390" y="525"/>
                    <a:pt x="403" y="488"/>
                    <a:pt x="403" y="488"/>
                  </a:cubicBezTo>
                  <a:cubicBezTo>
                    <a:pt x="420" y="451"/>
                    <a:pt x="450" y="391"/>
                    <a:pt x="467" y="356"/>
                  </a:cubicBezTo>
                  <a:cubicBezTo>
                    <a:pt x="472" y="347"/>
                    <a:pt x="476" y="338"/>
                    <a:pt x="480" y="328"/>
                  </a:cubicBezTo>
                  <a:cubicBezTo>
                    <a:pt x="480" y="328"/>
                    <a:pt x="480" y="328"/>
                    <a:pt x="480" y="328"/>
                  </a:cubicBezTo>
                  <a:cubicBezTo>
                    <a:pt x="492" y="301"/>
                    <a:pt x="498" y="271"/>
                    <a:pt x="498" y="240"/>
                  </a:cubicBezTo>
                  <a:cubicBezTo>
                    <a:pt x="498" y="107"/>
                    <a:pt x="385" y="0"/>
                    <a:pt x="249" y="0"/>
                  </a:cubicBezTo>
                  <a:close/>
                </a:path>
              </a:pathLst>
            </a:custGeom>
            <a:solidFill>
              <a:schemeClr val="bg1">
                <a:lumMod val="85000"/>
              </a:schemeClr>
            </a:solidFill>
            <a:ln>
              <a:noFill/>
            </a:ln>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396" name="Freeform 33"/>
            <p:cNvSpPr/>
            <p:nvPr/>
          </p:nvSpPr>
          <p:spPr bwMode="auto">
            <a:xfrm>
              <a:off x="3587885" y="2067602"/>
              <a:ext cx="1534601" cy="1926082"/>
            </a:xfrm>
            <a:custGeom>
              <a:avLst/>
              <a:gdLst>
                <a:gd name="T0" fmla="*/ 249 w 498"/>
                <a:gd name="T1" fmla="*/ 0 h 625"/>
                <a:gd name="T2" fmla="*/ 0 w 498"/>
                <a:gd name="T3" fmla="*/ 240 h 625"/>
                <a:gd name="T4" fmla="*/ 17 w 498"/>
                <a:gd name="T5" fmla="*/ 328 h 625"/>
                <a:gd name="T6" fmla="*/ 17 w 498"/>
                <a:gd name="T7" fmla="*/ 328 h 625"/>
                <a:gd name="T8" fmla="*/ 31 w 498"/>
                <a:gd name="T9" fmla="*/ 356 h 625"/>
                <a:gd name="T10" fmla="*/ 95 w 498"/>
                <a:gd name="T11" fmla="*/ 488 h 625"/>
                <a:gd name="T12" fmla="*/ 108 w 498"/>
                <a:gd name="T13" fmla="*/ 539 h 625"/>
                <a:gd name="T14" fmla="*/ 115 w 498"/>
                <a:gd name="T15" fmla="*/ 588 h 625"/>
                <a:gd name="T16" fmla="*/ 153 w 498"/>
                <a:gd name="T17" fmla="*/ 625 h 625"/>
                <a:gd name="T18" fmla="*/ 249 w 498"/>
                <a:gd name="T19" fmla="*/ 625 h 625"/>
                <a:gd name="T20" fmla="*/ 344 w 498"/>
                <a:gd name="T21" fmla="*/ 625 h 625"/>
                <a:gd name="T22" fmla="*/ 382 w 498"/>
                <a:gd name="T23" fmla="*/ 588 h 625"/>
                <a:gd name="T24" fmla="*/ 390 w 498"/>
                <a:gd name="T25" fmla="*/ 539 h 625"/>
                <a:gd name="T26" fmla="*/ 403 w 498"/>
                <a:gd name="T27" fmla="*/ 488 h 625"/>
                <a:gd name="T28" fmla="*/ 467 w 498"/>
                <a:gd name="T29" fmla="*/ 356 h 625"/>
                <a:gd name="T30" fmla="*/ 480 w 498"/>
                <a:gd name="T31" fmla="*/ 328 h 625"/>
                <a:gd name="T32" fmla="*/ 480 w 498"/>
                <a:gd name="T33" fmla="*/ 328 h 625"/>
                <a:gd name="T34" fmla="*/ 498 w 498"/>
                <a:gd name="T35" fmla="*/ 240 h 625"/>
                <a:gd name="T36" fmla="*/ 249 w 498"/>
                <a:gd name="T37"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8" h="625">
                  <a:moveTo>
                    <a:pt x="249" y="0"/>
                  </a:moveTo>
                  <a:cubicBezTo>
                    <a:pt x="113" y="0"/>
                    <a:pt x="0" y="107"/>
                    <a:pt x="0" y="240"/>
                  </a:cubicBezTo>
                  <a:cubicBezTo>
                    <a:pt x="0" y="271"/>
                    <a:pt x="6" y="301"/>
                    <a:pt x="17" y="328"/>
                  </a:cubicBezTo>
                  <a:cubicBezTo>
                    <a:pt x="17" y="328"/>
                    <a:pt x="17" y="328"/>
                    <a:pt x="17" y="328"/>
                  </a:cubicBezTo>
                  <a:cubicBezTo>
                    <a:pt x="21" y="338"/>
                    <a:pt x="26" y="347"/>
                    <a:pt x="31" y="356"/>
                  </a:cubicBezTo>
                  <a:cubicBezTo>
                    <a:pt x="48" y="391"/>
                    <a:pt x="77" y="451"/>
                    <a:pt x="95" y="488"/>
                  </a:cubicBezTo>
                  <a:cubicBezTo>
                    <a:pt x="95" y="488"/>
                    <a:pt x="108" y="525"/>
                    <a:pt x="108" y="539"/>
                  </a:cubicBezTo>
                  <a:cubicBezTo>
                    <a:pt x="108" y="554"/>
                    <a:pt x="109" y="576"/>
                    <a:pt x="115" y="588"/>
                  </a:cubicBezTo>
                  <a:cubicBezTo>
                    <a:pt x="119" y="595"/>
                    <a:pt x="129" y="612"/>
                    <a:pt x="153" y="625"/>
                  </a:cubicBezTo>
                  <a:cubicBezTo>
                    <a:pt x="249" y="625"/>
                    <a:pt x="249" y="625"/>
                    <a:pt x="249" y="625"/>
                  </a:cubicBezTo>
                  <a:cubicBezTo>
                    <a:pt x="344" y="625"/>
                    <a:pt x="344" y="625"/>
                    <a:pt x="344" y="625"/>
                  </a:cubicBezTo>
                  <a:cubicBezTo>
                    <a:pt x="368" y="612"/>
                    <a:pt x="379" y="595"/>
                    <a:pt x="382" y="588"/>
                  </a:cubicBezTo>
                  <a:cubicBezTo>
                    <a:pt x="388" y="576"/>
                    <a:pt x="390" y="554"/>
                    <a:pt x="390" y="539"/>
                  </a:cubicBezTo>
                  <a:cubicBezTo>
                    <a:pt x="390" y="525"/>
                    <a:pt x="403" y="488"/>
                    <a:pt x="403" y="488"/>
                  </a:cubicBezTo>
                  <a:cubicBezTo>
                    <a:pt x="420" y="451"/>
                    <a:pt x="450" y="391"/>
                    <a:pt x="467" y="356"/>
                  </a:cubicBezTo>
                  <a:cubicBezTo>
                    <a:pt x="472" y="347"/>
                    <a:pt x="476" y="338"/>
                    <a:pt x="480" y="328"/>
                  </a:cubicBezTo>
                  <a:cubicBezTo>
                    <a:pt x="480" y="328"/>
                    <a:pt x="480" y="328"/>
                    <a:pt x="480" y="328"/>
                  </a:cubicBezTo>
                  <a:cubicBezTo>
                    <a:pt x="492" y="301"/>
                    <a:pt x="498" y="271"/>
                    <a:pt x="498" y="240"/>
                  </a:cubicBezTo>
                  <a:cubicBezTo>
                    <a:pt x="498" y="107"/>
                    <a:pt x="385" y="0"/>
                    <a:pt x="249" y="0"/>
                  </a:cubicBezTo>
                  <a:close/>
                </a:path>
              </a:pathLst>
            </a:custGeom>
            <a:solidFill>
              <a:schemeClr val="bg1">
                <a:lumMod val="95000"/>
              </a:schemeClr>
            </a:solidFill>
            <a:ln>
              <a:noFill/>
            </a:ln>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grpSp>
          <p:nvGrpSpPr>
            <p:cNvPr id="397" name="组合 396"/>
            <p:cNvGrpSpPr/>
            <p:nvPr/>
          </p:nvGrpSpPr>
          <p:grpSpPr>
            <a:xfrm>
              <a:off x="3999883" y="4025097"/>
              <a:ext cx="716912" cy="700983"/>
              <a:chOff x="3759201" y="3508375"/>
              <a:chExt cx="828024" cy="809626"/>
            </a:xfrm>
          </p:grpSpPr>
          <p:sp>
            <p:nvSpPr>
              <p:cNvPr id="398" name="Freeform 6"/>
              <p:cNvSpPr/>
              <p:nvPr/>
            </p:nvSpPr>
            <p:spPr bwMode="auto">
              <a:xfrm>
                <a:off x="3764900" y="3508375"/>
                <a:ext cx="822325" cy="757238"/>
              </a:xfrm>
              <a:custGeom>
                <a:avLst/>
                <a:gdLst>
                  <a:gd name="T0" fmla="*/ 216 w 220"/>
                  <a:gd name="T1" fmla="*/ 0 h 202"/>
                  <a:gd name="T2" fmla="*/ 213 w 220"/>
                  <a:gd name="T3" fmla="*/ 3 h 202"/>
                  <a:gd name="T4" fmla="*/ 213 w 220"/>
                  <a:gd name="T5" fmla="*/ 14 h 202"/>
                  <a:gd name="T6" fmla="*/ 211 w 220"/>
                  <a:gd name="T7" fmla="*/ 16 h 202"/>
                  <a:gd name="T8" fmla="*/ 218 w 220"/>
                  <a:gd name="T9" fmla="*/ 24 h 202"/>
                  <a:gd name="T10" fmla="*/ 217 w 220"/>
                  <a:gd name="T11" fmla="*/ 35 h 202"/>
                  <a:gd name="T12" fmla="*/ 210 w 220"/>
                  <a:gd name="T13" fmla="*/ 42 h 202"/>
                  <a:gd name="T14" fmla="*/ 209 w 220"/>
                  <a:gd name="T15" fmla="*/ 48 h 202"/>
                  <a:gd name="T16" fmla="*/ 217 w 220"/>
                  <a:gd name="T17" fmla="*/ 55 h 202"/>
                  <a:gd name="T18" fmla="*/ 216 w 220"/>
                  <a:gd name="T19" fmla="*/ 66 h 202"/>
                  <a:gd name="T20" fmla="*/ 210 w 220"/>
                  <a:gd name="T21" fmla="*/ 71 h 202"/>
                  <a:gd name="T22" fmla="*/ 210 w 220"/>
                  <a:gd name="T23" fmla="*/ 80 h 202"/>
                  <a:gd name="T24" fmla="*/ 218 w 220"/>
                  <a:gd name="T25" fmla="*/ 89 h 202"/>
                  <a:gd name="T26" fmla="*/ 214 w 220"/>
                  <a:gd name="T27" fmla="*/ 97 h 202"/>
                  <a:gd name="T28" fmla="*/ 209 w 220"/>
                  <a:gd name="T29" fmla="*/ 102 h 202"/>
                  <a:gd name="T30" fmla="*/ 210 w 220"/>
                  <a:gd name="T31" fmla="*/ 108 h 202"/>
                  <a:gd name="T32" fmla="*/ 217 w 220"/>
                  <a:gd name="T33" fmla="*/ 116 h 202"/>
                  <a:gd name="T34" fmla="*/ 215 w 220"/>
                  <a:gd name="T35" fmla="*/ 125 h 202"/>
                  <a:gd name="T36" fmla="*/ 209 w 220"/>
                  <a:gd name="T37" fmla="*/ 131 h 202"/>
                  <a:gd name="T38" fmla="*/ 209 w 220"/>
                  <a:gd name="T39" fmla="*/ 138 h 202"/>
                  <a:gd name="T40" fmla="*/ 214 w 220"/>
                  <a:gd name="T41" fmla="*/ 145 h 202"/>
                  <a:gd name="T42" fmla="*/ 206 w 220"/>
                  <a:gd name="T43" fmla="*/ 161 h 202"/>
                  <a:gd name="T44" fmla="*/ 159 w 220"/>
                  <a:gd name="T45" fmla="*/ 202 h 202"/>
                  <a:gd name="T46" fmla="*/ 61 w 220"/>
                  <a:gd name="T47" fmla="*/ 202 h 202"/>
                  <a:gd name="T48" fmla="*/ 13 w 220"/>
                  <a:gd name="T49" fmla="*/ 161 h 202"/>
                  <a:gd name="T50" fmla="*/ 12 w 220"/>
                  <a:gd name="T51" fmla="*/ 152 h 202"/>
                  <a:gd name="T52" fmla="*/ 9 w 220"/>
                  <a:gd name="T53" fmla="*/ 142 h 202"/>
                  <a:gd name="T54" fmla="*/ 2 w 220"/>
                  <a:gd name="T55" fmla="*/ 135 h 202"/>
                  <a:gd name="T56" fmla="*/ 5 w 220"/>
                  <a:gd name="T57" fmla="*/ 126 h 202"/>
                  <a:gd name="T58" fmla="*/ 8 w 220"/>
                  <a:gd name="T59" fmla="*/ 119 h 202"/>
                  <a:gd name="T60" fmla="*/ 4 w 220"/>
                  <a:gd name="T61" fmla="*/ 108 h 202"/>
                  <a:gd name="T62" fmla="*/ 3 w 220"/>
                  <a:gd name="T63" fmla="*/ 97 h 202"/>
                  <a:gd name="T64" fmla="*/ 8 w 220"/>
                  <a:gd name="T65" fmla="*/ 91 h 202"/>
                  <a:gd name="T66" fmla="*/ 8 w 220"/>
                  <a:gd name="T67" fmla="*/ 85 h 202"/>
                  <a:gd name="T68" fmla="*/ 2 w 220"/>
                  <a:gd name="T69" fmla="*/ 76 h 202"/>
                  <a:gd name="T70" fmla="*/ 5 w 220"/>
                  <a:gd name="T71" fmla="*/ 66 h 202"/>
                  <a:gd name="T72" fmla="*/ 9 w 220"/>
                  <a:gd name="T73" fmla="*/ 61 h 202"/>
                  <a:gd name="T74" fmla="*/ 8 w 220"/>
                  <a:gd name="T75" fmla="*/ 54 h 202"/>
                  <a:gd name="T76" fmla="*/ 2 w 220"/>
                  <a:gd name="T77" fmla="*/ 44 h 202"/>
                  <a:gd name="T78" fmla="*/ 2 w 220"/>
                  <a:gd name="T79" fmla="*/ 16 h 202"/>
                  <a:gd name="T80" fmla="*/ 2 w 220"/>
                  <a:gd name="T81" fmla="*/ 11 h 202"/>
                  <a:gd name="T82" fmla="*/ 2 w 220"/>
                  <a:gd name="T83" fmla="*/ 1 h 202"/>
                  <a:gd name="T84" fmla="*/ 0 w 220"/>
                  <a:gd name="T85" fmla="*/ 0 h 202"/>
                  <a:gd name="T86" fmla="*/ 216 w 220"/>
                  <a:gd name="T8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0" h="202">
                    <a:moveTo>
                      <a:pt x="216" y="0"/>
                    </a:moveTo>
                    <a:cubicBezTo>
                      <a:pt x="213" y="3"/>
                      <a:pt x="213" y="3"/>
                      <a:pt x="213" y="3"/>
                    </a:cubicBezTo>
                    <a:cubicBezTo>
                      <a:pt x="213" y="14"/>
                      <a:pt x="213" y="14"/>
                      <a:pt x="213" y="14"/>
                    </a:cubicBezTo>
                    <a:cubicBezTo>
                      <a:pt x="211" y="16"/>
                      <a:pt x="211" y="16"/>
                      <a:pt x="211" y="16"/>
                    </a:cubicBezTo>
                    <a:cubicBezTo>
                      <a:pt x="211" y="16"/>
                      <a:pt x="216" y="20"/>
                      <a:pt x="218" y="24"/>
                    </a:cubicBezTo>
                    <a:cubicBezTo>
                      <a:pt x="220" y="28"/>
                      <a:pt x="220" y="33"/>
                      <a:pt x="217" y="35"/>
                    </a:cubicBezTo>
                    <a:cubicBezTo>
                      <a:pt x="214" y="38"/>
                      <a:pt x="210" y="39"/>
                      <a:pt x="210" y="42"/>
                    </a:cubicBezTo>
                    <a:cubicBezTo>
                      <a:pt x="210" y="44"/>
                      <a:pt x="209" y="48"/>
                      <a:pt x="209" y="48"/>
                    </a:cubicBezTo>
                    <a:cubicBezTo>
                      <a:pt x="209" y="48"/>
                      <a:pt x="216" y="51"/>
                      <a:pt x="217" y="55"/>
                    </a:cubicBezTo>
                    <a:cubicBezTo>
                      <a:pt x="219" y="60"/>
                      <a:pt x="218" y="64"/>
                      <a:pt x="216" y="66"/>
                    </a:cubicBezTo>
                    <a:cubicBezTo>
                      <a:pt x="213" y="67"/>
                      <a:pt x="210" y="71"/>
                      <a:pt x="210" y="71"/>
                    </a:cubicBezTo>
                    <a:cubicBezTo>
                      <a:pt x="210" y="80"/>
                      <a:pt x="210" y="80"/>
                      <a:pt x="210" y="80"/>
                    </a:cubicBezTo>
                    <a:cubicBezTo>
                      <a:pt x="210" y="80"/>
                      <a:pt x="218" y="85"/>
                      <a:pt x="218" y="89"/>
                    </a:cubicBezTo>
                    <a:cubicBezTo>
                      <a:pt x="218" y="94"/>
                      <a:pt x="214" y="97"/>
                      <a:pt x="214" y="97"/>
                    </a:cubicBezTo>
                    <a:cubicBezTo>
                      <a:pt x="209" y="102"/>
                      <a:pt x="209" y="102"/>
                      <a:pt x="209" y="102"/>
                    </a:cubicBezTo>
                    <a:cubicBezTo>
                      <a:pt x="210" y="108"/>
                      <a:pt x="210" y="108"/>
                      <a:pt x="210" y="108"/>
                    </a:cubicBezTo>
                    <a:cubicBezTo>
                      <a:pt x="210" y="108"/>
                      <a:pt x="216" y="112"/>
                      <a:pt x="217" y="116"/>
                    </a:cubicBezTo>
                    <a:cubicBezTo>
                      <a:pt x="218" y="120"/>
                      <a:pt x="217" y="123"/>
                      <a:pt x="215" y="125"/>
                    </a:cubicBezTo>
                    <a:cubicBezTo>
                      <a:pt x="213" y="127"/>
                      <a:pt x="209" y="131"/>
                      <a:pt x="209" y="131"/>
                    </a:cubicBezTo>
                    <a:cubicBezTo>
                      <a:pt x="209" y="138"/>
                      <a:pt x="209" y="138"/>
                      <a:pt x="209" y="138"/>
                    </a:cubicBezTo>
                    <a:cubicBezTo>
                      <a:pt x="209" y="138"/>
                      <a:pt x="213" y="141"/>
                      <a:pt x="214" y="145"/>
                    </a:cubicBezTo>
                    <a:cubicBezTo>
                      <a:pt x="214" y="148"/>
                      <a:pt x="209" y="158"/>
                      <a:pt x="206" y="161"/>
                    </a:cubicBezTo>
                    <a:cubicBezTo>
                      <a:pt x="203" y="163"/>
                      <a:pt x="159" y="202"/>
                      <a:pt x="159" y="202"/>
                    </a:cubicBezTo>
                    <a:cubicBezTo>
                      <a:pt x="61" y="202"/>
                      <a:pt x="61" y="202"/>
                      <a:pt x="61" y="202"/>
                    </a:cubicBezTo>
                    <a:cubicBezTo>
                      <a:pt x="13" y="161"/>
                      <a:pt x="13" y="161"/>
                      <a:pt x="13" y="161"/>
                    </a:cubicBezTo>
                    <a:cubicBezTo>
                      <a:pt x="13" y="161"/>
                      <a:pt x="12" y="155"/>
                      <a:pt x="12" y="152"/>
                    </a:cubicBezTo>
                    <a:cubicBezTo>
                      <a:pt x="11" y="149"/>
                      <a:pt x="12" y="144"/>
                      <a:pt x="9" y="142"/>
                    </a:cubicBezTo>
                    <a:cubicBezTo>
                      <a:pt x="7" y="140"/>
                      <a:pt x="2" y="139"/>
                      <a:pt x="2" y="135"/>
                    </a:cubicBezTo>
                    <a:cubicBezTo>
                      <a:pt x="2" y="130"/>
                      <a:pt x="3" y="127"/>
                      <a:pt x="5" y="126"/>
                    </a:cubicBezTo>
                    <a:cubicBezTo>
                      <a:pt x="7" y="125"/>
                      <a:pt x="9" y="122"/>
                      <a:pt x="8" y="119"/>
                    </a:cubicBezTo>
                    <a:cubicBezTo>
                      <a:pt x="8" y="116"/>
                      <a:pt x="6" y="112"/>
                      <a:pt x="4" y="108"/>
                    </a:cubicBezTo>
                    <a:cubicBezTo>
                      <a:pt x="2" y="104"/>
                      <a:pt x="2" y="100"/>
                      <a:pt x="3" y="97"/>
                    </a:cubicBezTo>
                    <a:cubicBezTo>
                      <a:pt x="5" y="94"/>
                      <a:pt x="8" y="91"/>
                      <a:pt x="8" y="91"/>
                    </a:cubicBezTo>
                    <a:cubicBezTo>
                      <a:pt x="8" y="85"/>
                      <a:pt x="8" y="85"/>
                      <a:pt x="8" y="85"/>
                    </a:cubicBezTo>
                    <a:cubicBezTo>
                      <a:pt x="8" y="85"/>
                      <a:pt x="2" y="81"/>
                      <a:pt x="2" y="76"/>
                    </a:cubicBezTo>
                    <a:cubicBezTo>
                      <a:pt x="2" y="70"/>
                      <a:pt x="3" y="67"/>
                      <a:pt x="5" y="66"/>
                    </a:cubicBezTo>
                    <a:cubicBezTo>
                      <a:pt x="7" y="64"/>
                      <a:pt x="9" y="61"/>
                      <a:pt x="9" y="61"/>
                    </a:cubicBezTo>
                    <a:cubicBezTo>
                      <a:pt x="9" y="61"/>
                      <a:pt x="10" y="57"/>
                      <a:pt x="8" y="54"/>
                    </a:cubicBezTo>
                    <a:cubicBezTo>
                      <a:pt x="7" y="52"/>
                      <a:pt x="3" y="48"/>
                      <a:pt x="2" y="44"/>
                    </a:cubicBezTo>
                    <a:cubicBezTo>
                      <a:pt x="2" y="16"/>
                      <a:pt x="2" y="16"/>
                      <a:pt x="2" y="16"/>
                    </a:cubicBezTo>
                    <a:cubicBezTo>
                      <a:pt x="2" y="16"/>
                      <a:pt x="2" y="14"/>
                      <a:pt x="2" y="11"/>
                    </a:cubicBezTo>
                    <a:cubicBezTo>
                      <a:pt x="2" y="8"/>
                      <a:pt x="2" y="1"/>
                      <a:pt x="2" y="1"/>
                    </a:cubicBezTo>
                    <a:cubicBezTo>
                      <a:pt x="0" y="0"/>
                      <a:pt x="0" y="0"/>
                      <a:pt x="0" y="0"/>
                    </a:cubicBezTo>
                    <a:lnTo>
                      <a:pt x="216" y="0"/>
                    </a:lnTo>
                    <a:close/>
                  </a:path>
                </a:pathLst>
              </a:custGeom>
              <a:solidFill>
                <a:srgbClr val="303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399" name="Freeform 7"/>
              <p:cNvSpPr/>
              <p:nvPr/>
            </p:nvSpPr>
            <p:spPr bwMode="auto">
              <a:xfrm>
                <a:off x="3996676" y="4268788"/>
                <a:ext cx="350838" cy="49213"/>
              </a:xfrm>
              <a:custGeom>
                <a:avLst/>
                <a:gdLst>
                  <a:gd name="T0" fmla="*/ 0 w 94"/>
                  <a:gd name="T1" fmla="*/ 0 h 13"/>
                  <a:gd name="T2" fmla="*/ 94 w 94"/>
                  <a:gd name="T3" fmla="*/ 0 h 13"/>
                  <a:gd name="T4" fmla="*/ 85 w 94"/>
                  <a:gd name="T5" fmla="*/ 9 h 13"/>
                  <a:gd name="T6" fmla="*/ 74 w 94"/>
                  <a:gd name="T7" fmla="*/ 13 h 13"/>
                  <a:gd name="T8" fmla="*/ 19 w 94"/>
                  <a:gd name="T9" fmla="*/ 13 h 13"/>
                  <a:gd name="T10" fmla="*/ 8 w 94"/>
                  <a:gd name="T11" fmla="*/ 9 h 13"/>
                  <a:gd name="T12" fmla="*/ 0 w 9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94" h="13">
                    <a:moveTo>
                      <a:pt x="0" y="0"/>
                    </a:moveTo>
                    <a:cubicBezTo>
                      <a:pt x="94" y="0"/>
                      <a:pt x="94" y="0"/>
                      <a:pt x="94" y="0"/>
                    </a:cubicBezTo>
                    <a:cubicBezTo>
                      <a:pt x="94" y="0"/>
                      <a:pt x="88" y="6"/>
                      <a:pt x="85" y="9"/>
                    </a:cubicBezTo>
                    <a:cubicBezTo>
                      <a:pt x="82" y="11"/>
                      <a:pt x="77" y="13"/>
                      <a:pt x="74" y="13"/>
                    </a:cubicBezTo>
                    <a:cubicBezTo>
                      <a:pt x="71" y="13"/>
                      <a:pt x="19" y="13"/>
                      <a:pt x="19" y="13"/>
                    </a:cubicBezTo>
                    <a:cubicBezTo>
                      <a:pt x="19" y="13"/>
                      <a:pt x="11" y="13"/>
                      <a:pt x="8" y="9"/>
                    </a:cubicBezTo>
                    <a:cubicBezTo>
                      <a:pt x="5" y="6"/>
                      <a:pt x="0" y="0"/>
                      <a:pt x="0" y="0"/>
                    </a:cubicBezTo>
                    <a:close/>
                  </a:path>
                </a:pathLst>
              </a:custGeom>
              <a:solidFill>
                <a:srgbClr val="3936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00" name="Freeform 8"/>
              <p:cNvSpPr/>
              <p:nvPr/>
            </p:nvSpPr>
            <p:spPr bwMode="auto">
              <a:xfrm>
                <a:off x="4173538" y="3527425"/>
                <a:ext cx="247650" cy="33338"/>
              </a:xfrm>
              <a:custGeom>
                <a:avLst/>
                <a:gdLst>
                  <a:gd name="T0" fmla="*/ 4 w 66"/>
                  <a:gd name="T1" fmla="*/ 1 h 9"/>
                  <a:gd name="T2" fmla="*/ 64 w 66"/>
                  <a:gd name="T3" fmla="*/ 1 h 9"/>
                  <a:gd name="T4" fmla="*/ 62 w 66"/>
                  <a:gd name="T5" fmla="*/ 7 h 9"/>
                  <a:gd name="T6" fmla="*/ 0 w 66"/>
                  <a:gd name="T7" fmla="*/ 9 h 9"/>
                  <a:gd name="T8" fmla="*/ 20 w 66"/>
                  <a:gd name="T9" fmla="*/ 5 h 9"/>
                  <a:gd name="T10" fmla="*/ 17 w 66"/>
                  <a:gd name="T11" fmla="*/ 3 h 9"/>
                  <a:gd name="T12" fmla="*/ 4 w 66"/>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66" h="9">
                    <a:moveTo>
                      <a:pt x="4" y="1"/>
                    </a:moveTo>
                    <a:cubicBezTo>
                      <a:pt x="4" y="1"/>
                      <a:pt x="62" y="0"/>
                      <a:pt x="64" y="1"/>
                    </a:cubicBezTo>
                    <a:cubicBezTo>
                      <a:pt x="66" y="3"/>
                      <a:pt x="66" y="5"/>
                      <a:pt x="62" y="7"/>
                    </a:cubicBezTo>
                    <a:cubicBezTo>
                      <a:pt x="58" y="8"/>
                      <a:pt x="0" y="9"/>
                      <a:pt x="0" y="9"/>
                    </a:cubicBezTo>
                    <a:cubicBezTo>
                      <a:pt x="0" y="9"/>
                      <a:pt x="20" y="7"/>
                      <a:pt x="20" y="5"/>
                    </a:cubicBezTo>
                    <a:cubicBezTo>
                      <a:pt x="20" y="3"/>
                      <a:pt x="21" y="4"/>
                      <a:pt x="17" y="3"/>
                    </a:cubicBezTo>
                    <a:cubicBezTo>
                      <a:pt x="13" y="3"/>
                      <a:pt x="4"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01" name="Freeform 9"/>
              <p:cNvSpPr/>
              <p:nvPr/>
            </p:nvSpPr>
            <p:spPr bwMode="auto">
              <a:xfrm>
                <a:off x="4173538" y="3571875"/>
                <a:ext cx="242888" cy="93663"/>
              </a:xfrm>
              <a:custGeom>
                <a:avLst/>
                <a:gdLst>
                  <a:gd name="T0" fmla="*/ 11 w 65"/>
                  <a:gd name="T1" fmla="*/ 0 h 25"/>
                  <a:gd name="T2" fmla="*/ 60 w 65"/>
                  <a:gd name="T3" fmla="*/ 1 h 25"/>
                  <a:gd name="T4" fmla="*/ 65 w 65"/>
                  <a:gd name="T5" fmla="*/ 10 h 25"/>
                  <a:gd name="T6" fmla="*/ 57 w 65"/>
                  <a:gd name="T7" fmla="*/ 21 h 25"/>
                  <a:gd name="T8" fmla="*/ 0 w 65"/>
                  <a:gd name="T9" fmla="*/ 25 h 25"/>
                  <a:gd name="T10" fmla="*/ 21 w 65"/>
                  <a:gd name="T11" fmla="*/ 20 h 25"/>
                  <a:gd name="T12" fmla="*/ 22 w 65"/>
                  <a:gd name="T13" fmla="*/ 12 h 25"/>
                  <a:gd name="T14" fmla="*/ 23 w 65"/>
                  <a:gd name="T15" fmla="*/ 6 h 25"/>
                  <a:gd name="T16" fmla="*/ 23 w 65"/>
                  <a:gd name="T17" fmla="*/ 3 h 25"/>
                  <a:gd name="T18" fmla="*/ 11 w 65"/>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25">
                    <a:moveTo>
                      <a:pt x="11" y="0"/>
                    </a:moveTo>
                    <a:cubicBezTo>
                      <a:pt x="11" y="0"/>
                      <a:pt x="58" y="0"/>
                      <a:pt x="60" y="1"/>
                    </a:cubicBezTo>
                    <a:cubicBezTo>
                      <a:pt x="63" y="2"/>
                      <a:pt x="65" y="7"/>
                      <a:pt x="65" y="10"/>
                    </a:cubicBezTo>
                    <a:cubicBezTo>
                      <a:pt x="65" y="14"/>
                      <a:pt x="65" y="19"/>
                      <a:pt x="57" y="21"/>
                    </a:cubicBezTo>
                    <a:cubicBezTo>
                      <a:pt x="49" y="23"/>
                      <a:pt x="0" y="25"/>
                      <a:pt x="0" y="25"/>
                    </a:cubicBezTo>
                    <a:cubicBezTo>
                      <a:pt x="0" y="25"/>
                      <a:pt x="20" y="22"/>
                      <a:pt x="21" y="20"/>
                    </a:cubicBezTo>
                    <a:cubicBezTo>
                      <a:pt x="23" y="18"/>
                      <a:pt x="21" y="14"/>
                      <a:pt x="22" y="12"/>
                    </a:cubicBezTo>
                    <a:cubicBezTo>
                      <a:pt x="23" y="10"/>
                      <a:pt x="24" y="10"/>
                      <a:pt x="23" y="6"/>
                    </a:cubicBezTo>
                    <a:cubicBezTo>
                      <a:pt x="23" y="3"/>
                      <a:pt x="23" y="3"/>
                      <a:pt x="23" y="3"/>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02" name="Freeform 10"/>
              <p:cNvSpPr/>
              <p:nvPr/>
            </p:nvSpPr>
            <p:spPr bwMode="auto">
              <a:xfrm>
                <a:off x="4106863" y="3698875"/>
                <a:ext cx="303213" cy="34925"/>
              </a:xfrm>
              <a:custGeom>
                <a:avLst/>
                <a:gdLst>
                  <a:gd name="T0" fmla="*/ 20 w 81"/>
                  <a:gd name="T1" fmla="*/ 1 h 9"/>
                  <a:gd name="T2" fmla="*/ 73 w 81"/>
                  <a:gd name="T3" fmla="*/ 0 h 9"/>
                  <a:gd name="T4" fmla="*/ 80 w 81"/>
                  <a:gd name="T5" fmla="*/ 3 h 9"/>
                  <a:gd name="T6" fmla="*/ 3 w 81"/>
                  <a:gd name="T7" fmla="*/ 9 h 9"/>
                  <a:gd name="T8" fmla="*/ 24 w 81"/>
                  <a:gd name="T9" fmla="*/ 5 h 9"/>
                  <a:gd name="T10" fmla="*/ 20 w 81"/>
                  <a:gd name="T11" fmla="*/ 1 h 9"/>
                </a:gdLst>
                <a:ahLst/>
                <a:cxnLst>
                  <a:cxn ang="0">
                    <a:pos x="T0" y="T1"/>
                  </a:cxn>
                  <a:cxn ang="0">
                    <a:pos x="T2" y="T3"/>
                  </a:cxn>
                  <a:cxn ang="0">
                    <a:pos x="T4" y="T5"/>
                  </a:cxn>
                  <a:cxn ang="0">
                    <a:pos x="T6" y="T7"/>
                  </a:cxn>
                  <a:cxn ang="0">
                    <a:pos x="T8" y="T9"/>
                  </a:cxn>
                  <a:cxn ang="0">
                    <a:pos x="T10" y="T11"/>
                  </a:cxn>
                </a:cxnLst>
                <a:rect l="0" t="0" r="r" b="b"/>
                <a:pathLst>
                  <a:path w="81" h="9">
                    <a:moveTo>
                      <a:pt x="20" y="1"/>
                    </a:moveTo>
                    <a:cubicBezTo>
                      <a:pt x="20" y="1"/>
                      <a:pt x="66" y="0"/>
                      <a:pt x="73" y="0"/>
                    </a:cubicBezTo>
                    <a:cubicBezTo>
                      <a:pt x="81" y="0"/>
                      <a:pt x="81" y="3"/>
                      <a:pt x="80" y="3"/>
                    </a:cubicBezTo>
                    <a:cubicBezTo>
                      <a:pt x="78" y="4"/>
                      <a:pt x="5" y="9"/>
                      <a:pt x="3" y="9"/>
                    </a:cubicBezTo>
                    <a:cubicBezTo>
                      <a:pt x="0" y="9"/>
                      <a:pt x="21" y="6"/>
                      <a:pt x="24" y="5"/>
                    </a:cubicBezTo>
                    <a:cubicBezTo>
                      <a:pt x="27" y="4"/>
                      <a:pt x="26" y="2"/>
                      <a:pt x="2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03" name="Freeform 11"/>
              <p:cNvSpPr/>
              <p:nvPr/>
            </p:nvSpPr>
            <p:spPr bwMode="auto">
              <a:xfrm>
                <a:off x="4140201" y="3756025"/>
                <a:ext cx="269875" cy="25400"/>
              </a:xfrm>
              <a:custGeom>
                <a:avLst/>
                <a:gdLst>
                  <a:gd name="T0" fmla="*/ 26 w 72"/>
                  <a:gd name="T1" fmla="*/ 1 h 7"/>
                  <a:gd name="T2" fmla="*/ 72 w 72"/>
                  <a:gd name="T3" fmla="*/ 0 h 7"/>
                  <a:gd name="T4" fmla="*/ 49 w 72"/>
                  <a:gd name="T5" fmla="*/ 5 h 7"/>
                  <a:gd name="T6" fmla="*/ 4 w 72"/>
                  <a:gd name="T7" fmla="*/ 7 h 7"/>
                  <a:gd name="T8" fmla="*/ 26 w 72"/>
                  <a:gd name="T9" fmla="*/ 1 h 7"/>
                </a:gdLst>
                <a:ahLst/>
                <a:cxnLst>
                  <a:cxn ang="0">
                    <a:pos x="T0" y="T1"/>
                  </a:cxn>
                  <a:cxn ang="0">
                    <a:pos x="T2" y="T3"/>
                  </a:cxn>
                  <a:cxn ang="0">
                    <a:pos x="T4" y="T5"/>
                  </a:cxn>
                  <a:cxn ang="0">
                    <a:pos x="T6" y="T7"/>
                  </a:cxn>
                  <a:cxn ang="0">
                    <a:pos x="T8" y="T9"/>
                  </a:cxn>
                </a:cxnLst>
                <a:rect l="0" t="0" r="r" b="b"/>
                <a:pathLst>
                  <a:path w="72" h="7">
                    <a:moveTo>
                      <a:pt x="26" y="1"/>
                    </a:moveTo>
                    <a:cubicBezTo>
                      <a:pt x="72" y="0"/>
                      <a:pt x="72" y="0"/>
                      <a:pt x="72" y="0"/>
                    </a:cubicBezTo>
                    <a:cubicBezTo>
                      <a:pt x="72" y="0"/>
                      <a:pt x="51" y="5"/>
                      <a:pt x="49" y="5"/>
                    </a:cubicBezTo>
                    <a:cubicBezTo>
                      <a:pt x="47" y="5"/>
                      <a:pt x="9" y="7"/>
                      <a:pt x="4" y="7"/>
                    </a:cubicBezTo>
                    <a:cubicBezTo>
                      <a:pt x="0" y="7"/>
                      <a:pt x="35" y="3"/>
                      <a:pt x="26"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04" name="Freeform 12"/>
              <p:cNvSpPr/>
              <p:nvPr/>
            </p:nvSpPr>
            <p:spPr bwMode="auto">
              <a:xfrm>
                <a:off x="4125913" y="3811588"/>
                <a:ext cx="287338" cy="38100"/>
              </a:xfrm>
              <a:custGeom>
                <a:avLst/>
                <a:gdLst>
                  <a:gd name="T0" fmla="*/ 15 w 77"/>
                  <a:gd name="T1" fmla="*/ 2 h 10"/>
                  <a:gd name="T2" fmla="*/ 73 w 77"/>
                  <a:gd name="T3" fmla="*/ 0 h 10"/>
                  <a:gd name="T4" fmla="*/ 72 w 77"/>
                  <a:gd name="T5" fmla="*/ 5 h 10"/>
                  <a:gd name="T6" fmla="*/ 0 w 77"/>
                  <a:gd name="T7" fmla="*/ 10 h 10"/>
                  <a:gd name="T8" fmla="*/ 31 w 77"/>
                  <a:gd name="T9" fmla="*/ 5 h 10"/>
                  <a:gd name="T10" fmla="*/ 15 w 77"/>
                  <a:gd name="T11" fmla="*/ 2 h 10"/>
                </a:gdLst>
                <a:ahLst/>
                <a:cxnLst>
                  <a:cxn ang="0">
                    <a:pos x="T0" y="T1"/>
                  </a:cxn>
                  <a:cxn ang="0">
                    <a:pos x="T2" y="T3"/>
                  </a:cxn>
                  <a:cxn ang="0">
                    <a:pos x="T4" y="T5"/>
                  </a:cxn>
                  <a:cxn ang="0">
                    <a:pos x="T6" y="T7"/>
                  </a:cxn>
                  <a:cxn ang="0">
                    <a:pos x="T8" y="T9"/>
                  </a:cxn>
                  <a:cxn ang="0">
                    <a:pos x="T10" y="T11"/>
                  </a:cxn>
                </a:cxnLst>
                <a:rect l="0" t="0" r="r" b="b"/>
                <a:pathLst>
                  <a:path w="77" h="10">
                    <a:moveTo>
                      <a:pt x="15" y="2"/>
                    </a:moveTo>
                    <a:cubicBezTo>
                      <a:pt x="15" y="2"/>
                      <a:pt x="69" y="0"/>
                      <a:pt x="73" y="0"/>
                    </a:cubicBezTo>
                    <a:cubicBezTo>
                      <a:pt x="77" y="0"/>
                      <a:pt x="75" y="4"/>
                      <a:pt x="72" y="5"/>
                    </a:cubicBezTo>
                    <a:cubicBezTo>
                      <a:pt x="68" y="6"/>
                      <a:pt x="0" y="10"/>
                      <a:pt x="0" y="10"/>
                    </a:cubicBezTo>
                    <a:cubicBezTo>
                      <a:pt x="0" y="10"/>
                      <a:pt x="29" y="6"/>
                      <a:pt x="31" y="5"/>
                    </a:cubicBezTo>
                    <a:cubicBezTo>
                      <a:pt x="32" y="4"/>
                      <a:pt x="15" y="2"/>
                      <a:pt x="15"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05" name="Freeform 13"/>
              <p:cNvSpPr/>
              <p:nvPr/>
            </p:nvSpPr>
            <p:spPr bwMode="auto">
              <a:xfrm>
                <a:off x="4195763" y="3868738"/>
                <a:ext cx="217488" cy="33338"/>
              </a:xfrm>
              <a:custGeom>
                <a:avLst/>
                <a:gdLst>
                  <a:gd name="T0" fmla="*/ 0 w 58"/>
                  <a:gd name="T1" fmla="*/ 4 h 9"/>
                  <a:gd name="T2" fmla="*/ 56 w 58"/>
                  <a:gd name="T3" fmla="*/ 0 h 9"/>
                  <a:gd name="T4" fmla="*/ 0 w 58"/>
                  <a:gd name="T5" fmla="*/ 4 h 9"/>
                </a:gdLst>
                <a:ahLst/>
                <a:cxnLst>
                  <a:cxn ang="0">
                    <a:pos x="T0" y="T1"/>
                  </a:cxn>
                  <a:cxn ang="0">
                    <a:pos x="T2" y="T3"/>
                  </a:cxn>
                  <a:cxn ang="0">
                    <a:pos x="T4" y="T5"/>
                  </a:cxn>
                </a:cxnLst>
                <a:rect l="0" t="0" r="r" b="b"/>
                <a:pathLst>
                  <a:path w="58" h="9">
                    <a:moveTo>
                      <a:pt x="0" y="4"/>
                    </a:moveTo>
                    <a:cubicBezTo>
                      <a:pt x="0" y="4"/>
                      <a:pt x="55" y="0"/>
                      <a:pt x="56" y="0"/>
                    </a:cubicBezTo>
                    <a:cubicBezTo>
                      <a:pt x="58" y="0"/>
                      <a:pt x="22" y="9"/>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06" name="Freeform 14"/>
              <p:cNvSpPr/>
              <p:nvPr/>
            </p:nvSpPr>
            <p:spPr bwMode="auto">
              <a:xfrm>
                <a:off x="4117976" y="3935413"/>
                <a:ext cx="280988" cy="30163"/>
              </a:xfrm>
              <a:custGeom>
                <a:avLst/>
                <a:gdLst>
                  <a:gd name="T0" fmla="*/ 23 w 75"/>
                  <a:gd name="T1" fmla="*/ 0 h 8"/>
                  <a:gd name="T2" fmla="*/ 71 w 75"/>
                  <a:gd name="T3" fmla="*/ 0 h 8"/>
                  <a:gd name="T4" fmla="*/ 65 w 75"/>
                  <a:gd name="T5" fmla="*/ 4 h 8"/>
                  <a:gd name="T6" fmla="*/ 0 w 75"/>
                  <a:gd name="T7" fmla="*/ 8 h 8"/>
                  <a:gd name="T8" fmla="*/ 31 w 75"/>
                  <a:gd name="T9" fmla="*/ 3 h 8"/>
                  <a:gd name="T10" fmla="*/ 23 w 75"/>
                  <a:gd name="T11" fmla="*/ 0 h 8"/>
                </a:gdLst>
                <a:ahLst/>
                <a:cxnLst>
                  <a:cxn ang="0">
                    <a:pos x="T0" y="T1"/>
                  </a:cxn>
                  <a:cxn ang="0">
                    <a:pos x="T2" y="T3"/>
                  </a:cxn>
                  <a:cxn ang="0">
                    <a:pos x="T4" y="T5"/>
                  </a:cxn>
                  <a:cxn ang="0">
                    <a:pos x="T6" y="T7"/>
                  </a:cxn>
                  <a:cxn ang="0">
                    <a:pos x="T8" y="T9"/>
                  </a:cxn>
                  <a:cxn ang="0">
                    <a:pos x="T10" y="T11"/>
                  </a:cxn>
                </a:cxnLst>
                <a:rect l="0" t="0" r="r" b="b"/>
                <a:pathLst>
                  <a:path w="75" h="8">
                    <a:moveTo>
                      <a:pt x="23" y="0"/>
                    </a:moveTo>
                    <a:cubicBezTo>
                      <a:pt x="23" y="0"/>
                      <a:pt x="67" y="0"/>
                      <a:pt x="71" y="0"/>
                    </a:cubicBezTo>
                    <a:cubicBezTo>
                      <a:pt x="75" y="1"/>
                      <a:pt x="68" y="3"/>
                      <a:pt x="65" y="4"/>
                    </a:cubicBezTo>
                    <a:cubicBezTo>
                      <a:pt x="62" y="5"/>
                      <a:pt x="0" y="8"/>
                      <a:pt x="0" y="8"/>
                    </a:cubicBezTo>
                    <a:cubicBezTo>
                      <a:pt x="0" y="8"/>
                      <a:pt x="28" y="4"/>
                      <a:pt x="31" y="3"/>
                    </a:cubicBezTo>
                    <a:cubicBezTo>
                      <a:pt x="33" y="3"/>
                      <a:pt x="33" y="3"/>
                      <a:pt x="2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07" name="Freeform 15"/>
              <p:cNvSpPr/>
              <p:nvPr/>
            </p:nvSpPr>
            <p:spPr bwMode="auto">
              <a:xfrm>
                <a:off x="4206876" y="3984625"/>
                <a:ext cx="206375" cy="25400"/>
              </a:xfrm>
              <a:custGeom>
                <a:avLst/>
                <a:gdLst>
                  <a:gd name="T0" fmla="*/ 0 w 55"/>
                  <a:gd name="T1" fmla="*/ 3 h 7"/>
                  <a:gd name="T2" fmla="*/ 53 w 55"/>
                  <a:gd name="T3" fmla="*/ 0 h 7"/>
                  <a:gd name="T4" fmla="*/ 0 w 55"/>
                  <a:gd name="T5" fmla="*/ 3 h 7"/>
                </a:gdLst>
                <a:ahLst/>
                <a:cxnLst>
                  <a:cxn ang="0">
                    <a:pos x="T0" y="T1"/>
                  </a:cxn>
                  <a:cxn ang="0">
                    <a:pos x="T2" y="T3"/>
                  </a:cxn>
                  <a:cxn ang="0">
                    <a:pos x="T4" y="T5"/>
                  </a:cxn>
                </a:cxnLst>
                <a:rect l="0" t="0" r="r" b="b"/>
                <a:pathLst>
                  <a:path w="55" h="7">
                    <a:moveTo>
                      <a:pt x="0" y="3"/>
                    </a:moveTo>
                    <a:cubicBezTo>
                      <a:pt x="0" y="3"/>
                      <a:pt x="51" y="0"/>
                      <a:pt x="53" y="0"/>
                    </a:cubicBezTo>
                    <a:cubicBezTo>
                      <a:pt x="55" y="0"/>
                      <a:pt x="28"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08" name="Freeform 16"/>
              <p:cNvSpPr/>
              <p:nvPr/>
            </p:nvSpPr>
            <p:spPr bwMode="auto">
              <a:xfrm>
                <a:off x="4222751" y="4044949"/>
                <a:ext cx="160338" cy="28576"/>
              </a:xfrm>
              <a:custGeom>
                <a:avLst/>
                <a:gdLst>
                  <a:gd name="T0" fmla="*/ 0 w 43"/>
                  <a:gd name="T1" fmla="*/ 2 h 8"/>
                  <a:gd name="T2" fmla="*/ 41 w 43"/>
                  <a:gd name="T3" fmla="*/ 1 h 8"/>
                  <a:gd name="T4" fmla="*/ 26 w 43"/>
                  <a:gd name="T5" fmla="*/ 7 h 8"/>
                  <a:gd name="T6" fmla="*/ 0 w 43"/>
                  <a:gd name="T7" fmla="*/ 2 h 8"/>
                </a:gdLst>
                <a:ahLst/>
                <a:cxnLst>
                  <a:cxn ang="0">
                    <a:pos x="T0" y="T1"/>
                  </a:cxn>
                  <a:cxn ang="0">
                    <a:pos x="T2" y="T3"/>
                  </a:cxn>
                  <a:cxn ang="0">
                    <a:pos x="T4" y="T5"/>
                  </a:cxn>
                  <a:cxn ang="0">
                    <a:pos x="T6" y="T7"/>
                  </a:cxn>
                </a:cxnLst>
                <a:rect l="0" t="0" r="r" b="b"/>
                <a:pathLst>
                  <a:path w="43" h="8">
                    <a:moveTo>
                      <a:pt x="0" y="2"/>
                    </a:moveTo>
                    <a:cubicBezTo>
                      <a:pt x="0" y="2"/>
                      <a:pt x="38" y="0"/>
                      <a:pt x="41" y="1"/>
                    </a:cubicBezTo>
                    <a:cubicBezTo>
                      <a:pt x="43" y="1"/>
                      <a:pt x="31" y="5"/>
                      <a:pt x="26" y="7"/>
                    </a:cubicBezTo>
                    <a:cubicBezTo>
                      <a:pt x="20" y="8"/>
                      <a:pt x="12" y="7"/>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09" name="Freeform 17"/>
              <p:cNvSpPr/>
              <p:nvPr/>
            </p:nvSpPr>
            <p:spPr bwMode="auto">
              <a:xfrm>
                <a:off x="4151313" y="4070350"/>
                <a:ext cx="314325" cy="30163"/>
              </a:xfrm>
              <a:custGeom>
                <a:avLst/>
                <a:gdLst>
                  <a:gd name="T0" fmla="*/ 0 w 84"/>
                  <a:gd name="T1" fmla="*/ 5 h 8"/>
                  <a:gd name="T2" fmla="*/ 84 w 84"/>
                  <a:gd name="T3" fmla="*/ 0 h 8"/>
                  <a:gd name="T4" fmla="*/ 32 w 84"/>
                  <a:gd name="T5" fmla="*/ 8 h 8"/>
                  <a:gd name="T6" fmla="*/ 0 w 84"/>
                  <a:gd name="T7" fmla="*/ 5 h 8"/>
                </a:gdLst>
                <a:ahLst/>
                <a:cxnLst>
                  <a:cxn ang="0">
                    <a:pos x="T0" y="T1"/>
                  </a:cxn>
                  <a:cxn ang="0">
                    <a:pos x="T2" y="T3"/>
                  </a:cxn>
                  <a:cxn ang="0">
                    <a:pos x="T4" y="T5"/>
                  </a:cxn>
                  <a:cxn ang="0">
                    <a:pos x="T6" y="T7"/>
                  </a:cxn>
                </a:cxnLst>
                <a:rect l="0" t="0" r="r" b="b"/>
                <a:pathLst>
                  <a:path w="84" h="8">
                    <a:moveTo>
                      <a:pt x="0" y="5"/>
                    </a:moveTo>
                    <a:cubicBezTo>
                      <a:pt x="0" y="5"/>
                      <a:pt x="76" y="2"/>
                      <a:pt x="84" y="0"/>
                    </a:cubicBezTo>
                    <a:cubicBezTo>
                      <a:pt x="84" y="0"/>
                      <a:pt x="75" y="6"/>
                      <a:pt x="32" y="8"/>
                    </a:cubicBezTo>
                    <a:cubicBezTo>
                      <a:pt x="32" y="8"/>
                      <a:pt x="9"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10" name="Freeform 18"/>
              <p:cNvSpPr/>
              <p:nvPr/>
            </p:nvSpPr>
            <p:spPr bwMode="auto">
              <a:xfrm>
                <a:off x="4514851" y="3703638"/>
                <a:ext cx="36513" cy="22225"/>
              </a:xfrm>
              <a:custGeom>
                <a:avLst/>
                <a:gdLst>
                  <a:gd name="T0" fmla="*/ 7 w 10"/>
                  <a:gd name="T1" fmla="*/ 0 h 6"/>
                  <a:gd name="T2" fmla="*/ 0 w 10"/>
                  <a:gd name="T3" fmla="*/ 6 h 6"/>
                  <a:gd name="T4" fmla="*/ 7 w 10"/>
                  <a:gd name="T5" fmla="*/ 0 h 6"/>
                </a:gdLst>
                <a:ahLst/>
                <a:cxnLst>
                  <a:cxn ang="0">
                    <a:pos x="T0" y="T1"/>
                  </a:cxn>
                  <a:cxn ang="0">
                    <a:pos x="T2" y="T3"/>
                  </a:cxn>
                  <a:cxn ang="0">
                    <a:pos x="T4" y="T5"/>
                  </a:cxn>
                </a:cxnLst>
                <a:rect l="0" t="0" r="r" b="b"/>
                <a:pathLst>
                  <a:path w="10" h="6">
                    <a:moveTo>
                      <a:pt x="7" y="0"/>
                    </a:moveTo>
                    <a:cubicBezTo>
                      <a:pt x="7" y="0"/>
                      <a:pt x="10" y="5"/>
                      <a:pt x="0" y="6"/>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11" name="Freeform 19"/>
              <p:cNvSpPr/>
              <p:nvPr/>
            </p:nvSpPr>
            <p:spPr bwMode="auto">
              <a:xfrm>
                <a:off x="4510088" y="3579813"/>
                <a:ext cx="41275" cy="19050"/>
              </a:xfrm>
              <a:custGeom>
                <a:avLst/>
                <a:gdLst>
                  <a:gd name="T0" fmla="*/ 8 w 11"/>
                  <a:gd name="T1" fmla="*/ 0 h 5"/>
                  <a:gd name="T2" fmla="*/ 0 w 11"/>
                  <a:gd name="T3" fmla="*/ 5 h 5"/>
                  <a:gd name="T4" fmla="*/ 8 w 11"/>
                  <a:gd name="T5" fmla="*/ 0 h 5"/>
                </a:gdLst>
                <a:ahLst/>
                <a:cxnLst>
                  <a:cxn ang="0">
                    <a:pos x="T0" y="T1"/>
                  </a:cxn>
                  <a:cxn ang="0">
                    <a:pos x="T2" y="T3"/>
                  </a:cxn>
                  <a:cxn ang="0">
                    <a:pos x="T4" y="T5"/>
                  </a:cxn>
                </a:cxnLst>
                <a:rect l="0" t="0" r="r" b="b"/>
                <a:pathLst>
                  <a:path w="11" h="5">
                    <a:moveTo>
                      <a:pt x="8" y="0"/>
                    </a:moveTo>
                    <a:cubicBezTo>
                      <a:pt x="8" y="0"/>
                      <a:pt x="11" y="4"/>
                      <a:pt x="0" y="5"/>
                    </a:cubicBez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12" name="Freeform 20"/>
              <p:cNvSpPr/>
              <p:nvPr/>
            </p:nvSpPr>
            <p:spPr bwMode="auto">
              <a:xfrm>
                <a:off x="4495801" y="3819525"/>
                <a:ext cx="55563" cy="19050"/>
              </a:xfrm>
              <a:custGeom>
                <a:avLst/>
                <a:gdLst>
                  <a:gd name="T0" fmla="*/ 11 w 15"/>
                  <a:gd name="T1" fmla="*/ 0 h 5"/>
                  <a:gd name="T2" fmla="*/ 0 w 15"/>
                  <a:gd name="T3" fmla="*/ 5 h 5"/>
                  <a:gd name="T4" fmla="*/ 11 w 15"/>
                  <a:gd name="T5" fmla="*/ 0 h 5"/>
                </a:gdLst>
                <a:ahLst/>
                <a:cxnLst>
                  <a:cxn ang="0">
                    <a:pos x="T0" y="T1"/>
                  </a:cxn>
                  <a:cxn ang="0">
                    <a:pos x="T2" y="T3"/>
                  </a:cxn>
                  <a:cxn ang="0">
                    <a:pos x="T4" y="T5"/>
                  </a:cxn>
                </a:cxnLst>
                <a:rect l="0" t="0" r="r" b="b"/>
                <a:pathLst>
                  <a:path w="15" h="5">
                    <a:moveTo>
                      <a:pt x="11" y="0"/>
                    </a:moveTo>
                    <a:cubicBezTo>
                      <a:pt x="11" y="0"/>
                      <a:pt x="15" y="4"/>
                      <a:pt x="0" y="5"/>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13" name="Freeform 21"/>
              <p:cNvSpPr/>
              <p:nvPr/>
            </p:nvSpPr>
            <p:spPr bwMode="auto">
              <a:xfrm>
                <a:off x="4498976" y="3894138"/>
                <a:ext cx="46038" cy="57150"/>
              </a:xfrm>
              <a:custGeom>
                <a:avLst/>
                <a:gdLst>
                  <a:gd name="T0" fmla="*/ 6 w 12"/>
                  <a:gd name="T1" fmla="*/ 0 h 15"/>
                  <a:gd name="T2" fmla="*/ 7 w 12"/>
                  <a:gd name="T3" fmla="*/ 6 h 15"/>
                  <a:gd name="T4" fmla="*/ 12 w 12"/>
                  <a:gd name="T5" fmla="*/ 12 h 15"/>
                  <a:gd name="T6" fmla="*/ 0 w 12"/>
                  <a:gd name="T7" fmla="*/ 14 h 15"/>
                  <a:gd name="T8" fmla="*/ 6 w 12"/>
                  <a:gd name="T9" fmla="*/ 10 h 15"/>
                  <a:gd name="T10" fmla="*/ 6 w 12"/>
                  <a:gd name="T11" fmla="*/ 0 h 15"/>
                </a:gdLst>
                <a:ahLst/>
                <a:cxnLst>
                  <a:cxn ang="0">
                    <a:pos x="T0" y="T1"/>
                  </a:cxn>
                  <a:cxn ang="0">
                    <a:pos x="T2" y="T3"/>
                  </a:cxn>
                  <a:cxn ang="0">
                    <a:pos x="T4" y="T5"/>
                  </a:cxn>
                  <a:cxn ang="0">
                    <a:pos x="T6" y="T7"/>
                  </a:cxn>
                  <a:cxn ang="0">
                    <a:pos x="T8" y="T9"/>
                  </a:cxn>
                  <a:cxn ang="0">
                    <a:pos x="T10" y="T11"/>
                  </a:cxn>
                </a:cxnLst>
                <a:rect l="0" t="0" r="r" b="b"/>
                <a:pathLst>
                  <a:path w="12" h="15">
                    <a:moveTo>
                      <a:pt x="6" y="0"/>
                    </a:moveTo>
                    <a:cubicBezTo>
                      <a:pt x="6" y="0"/>
                      <a:pt x="6" y="5"/>
                      <a:pt x="7" y="6"/>
                    </a:cubicBezTo>
                    <a:cubicBezTo>
                      <a:pt x="8" y="7"/>
                      <a:pt x="12" y="12"/>
                      <a:pt x="12" y="12"/>
                    </a:cubicBezTo>
                    <a:cubicBezTo>
                      <a:pt x="12" y="12"/>
                      <a:pt x="3" y="15"/>
                      <a:pt x="0" y="14"/>
                    </a:cubicBezTo>
                    <a:cubicBezTo>
                      <a:pt x="0" y="14"/>
                      <a:pt x="5" y="12"/>
                      <a:pt x="6" y="10"/>
                    </a:cubicBezTo>
                    <a:cubicBezTo>
                      <a:pt x="6" y="9"/>
                      <a:pt x="5" y="1"/>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14" name="Freeform 22"/>
              <p:cNvSpPr/>
              <p:nvPr/>
            </p:nvSpPr>
            <p:spPr bwMode="auto">
              <a:xfrm>
                <a:off x="4518026" y="4037013"/>
                <a:ext cx="22225" cy="19050"/>
              </a:xfrm>
              <a:custGeom>
                <a:avLst/>
                <a:gdLst>
                  <a:gd name="T0" fmla="*/ 3 w 6"/>
                  <a:gd name="T1" fmla="*/ 0 h 5"/>
                  <a:gd name="T2" fmla="*/ 0 w 6"/>
                  <a:gd name="T3" fmla="*/ 5 h 5"/>
                  <a:gd name="T4" fmla="*/ 3 w 6"/>
                  <a:gd name="T5" fmla="*/ 0 h 5"/>
                </a:gdLst>
                <a:ahLst/>
                <a:cxnLst>
                  <a:cxn ang="0">
                    <a:pos x="T0" y="T1"/>
                  </a:cxn>
                  <a:cxn ang="0">
                    <a:pos x="T2" y="T3"/>
                  </a:cxn>
                  <a:cxn ang="0">
                    <a:pos x="T4" y="T5"/>
                  </a:cxn>
                </a:cxnLst>
                <a:rect l="0" t="0" r="r" b="b"/>
                <a:pathLst>
                  <a:path w="6" h="5">
                    <a:moveTo>
                      <a:pt x="3" y="0"/>
                    </a:moveTo>
                    <a:cubicBezTo>
                      <a:pt x="3" y="0"/>
                      <a:pt x="6" y="4"/>
                      <a:pt x="0" y="5"/>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15" name="Freeform 23"/>
              <p:cNvSpPr/>
              <p:nvPr/>
            </p:nvSpPr>
            <p:spPr bwMode="auto">
              <a:xfrm>
                <a:off x="3814763" y="3557588"/>
                <a:ext cx="206375" cy="22225"/>
              </a:xfrm>
              <a:custGeom>
                <a:avLst/>
                <a:gdLst>
                  <a:gd name="T0" fmla="*/ 0 w 55"/>
                  <a:gd name="T1" fmla="*/ 0 h 6"/>
                  <a:gd name="T2" fmla="*/ 55 w 55"/>
                  <a:gd name="T3" fmla="*/ 3 h 6"/>
                  <a:gd name="T4" fmla="*/ 0 w 55"/>
                  <a:gd name="T5" fmla="*/ 0 h 6"/>
                </a:gdLst>
                <a:ahLst/>
                <a:cxnLst>
                  <a:cxn ang="0">
                    <a:pos x="T0" y="T1"/>
                  </a:cxn>
                  <a:cxn ang="0">
                    <a:pos x="T2" y="T3"/>
                  </a:cxn>
                  <a:cxn ang="0">
                    <a:pos x="T4" y="T5"/>
                  </a:cxn>
                </a:cxnLst>
                <a:rect l="0" t="0" r="r" b="b"/>
                <a:pathLst>
                  <a:path w="55" h="6">
                    <a:moveTo>
                      <a:pt x="0" y="0"/>
                    </a:moveTo>
                    <a:cubicBezTo>
                      <a:pt x="55" y="3"/>
                      <a:pt x="55" y="3"/>
                      <a:pt x="55" y="3"/>
                    </a:cubicBezTo>
                    <a:cubicBezTo>
                      <a:pt x="55" y="3"/>
                      <a:pt x="15" y="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16" name="Freeform 24"/>
              <p:cNvSpPr/>
              <p:nvPr/>
            </p:nvSpPr>
            <p:spPr bwMode="auto">
              <a:xfrm>
                <a:off x="3762376" y="3744913"/>
                <a:ext cx="71438" cy="17463"/>
              </a:xfrm>
              <a:custGeom>
                <a:avLst/>
                <a:gdLst>
                  <a:gd name="T0" fmla="*/ 7 w 19"/>
                  <a:gd name="T1" fmla="*/ 0 h 5"/>
                  <a:gd name="T2" fmla="*/ 19 w 19"/>
                  <a:gd name="T3" fmla="*/ 1 h 5"/>
                  <a:gd name="T4" fmla="*/ 4 w 19"/>
                  <a:gd name="T5" fmla="*/ 4 h 5"/>
                  <a:gd name="T6" fmla="*/ 7 w 19"/>
                  <a:gd name="T7" fmla="*/ 0 h 5"/>
                </a:gdLst>
                <a:ahLst/>
                <a:cxnLst>
                  <a:cxn ang="0">
                    <a:pos x="T0" y="T1"/>
                  </a:cxn>
                  <a:cxn ang="0">
                    <a:pos x="T2" y="T3"/>
                  </a:cxn>
                  <a:cxn ang="0">
                    <a:pos x="T4" y="T5"/>
                  </a:cxn>
                  <a:cxn ang="0">
                    <a:pos x="T6" y="T7"/>
                  </a:cxn>
                </a:cxnLst>
                <a:rect l="0" t="0" r="r" b="b"/>
                <a:pathLst>
                  <a:path w="19" h="5">
                    <a:moveTo>
                      <a:pt x="7" y="0"/>
                    </a:moveTo>
                    <a:cubicBezTo>
                      <a:pt x="19" y="1"/>
                      <a:pt x="19" y="1"/>
                      <a:pt x="19" y="1"/>
                    </a:cubicBezTo>
                    <a:cubicBezTo>
                      <a:pt x="19" y="1"/>
                      <a:pt x="7" y="4"/>
                      <a:pt x="4" y="4"/>
                    </a:cubicBezTo>
                    <a:cubicBezTo>
                      <a:pt x="0" y="5"/>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17" name="Freeform 25"/>
              <p:cNvSpPr/>
              <p:nvPr/>
            </p:nvSpPr>
            <p:spPr bwMode="auto">
              <a:xfrm>
                <a:off x="3762376" y="3857625"/>
                <a:ext cx="74613" cy="14288"/>
              </a:xfrm>
              <a:custGeom>
                <a:avLst/>
                <a:gdLst>
                  <a:gd name="T0" fmla="*/ 6 w 20"/>
                  <a:gd name="T1" fmla="*/ 0 h 4"/>
                  <a:gd name="T2" fmla="*/ 20 w 20"/>
                  <a:gd name="T3" fmla="*/ 0 h 4"/>
                  <a:gd name="T4" fmla="*/ 2 w 20"/>
                  <a:gd name="T5" fmla="*/ 4 h 4"/>
                  <a:gd name="T6" fmla="*/ 6 w 20"/>
                  <a:gd name="T7" fmla="*/ 0 h 4"/>
                </a:gdLst>
                <a:ahLst/>
                <a:cxnLst>
                  <a:cxn ang="0">
                    <a:pos x="T0" y="T1"/>
                  </a:cxn>
                  <a:cxn ang="0">
                    <a:pos x="T2" y="T3"/>
                  </a:cxn>
                  <a:cxn ang="0">
                    <a:pos x="T4" y="T5"/>
                  </a:cxn>
                  <a:cxn ang="0">
                    <a:pos x="T6" y="T7"/>
                  </a:cxn>
                </a:cxnLst>
                <a:rect l="0" t="0" r="r" b="b"/>
                <a:pathLst>
                  <a:path w="20" h="4">
                    <a:moveTo>
                      <a:pt x="6" y="0"/>
                    </a:moveTo>
                    <a:cubicBezTo>
                      <a:pt x="20" y="0"/>
                      <a:pt x="20" y="0"/>
                      <a:pt x="20" y="0"/>
                    </a:cubicBezTo>
                    <a:cubicBezTo>
                      <a:pt x="20" y="0"/>
                      <a:pt x="4" y="4"/>
                      <a:pt x="2" y="4"/>
                    </a:cubicBezTo>
                    <a:cubicBezTo>
                      <a:pt x="0" y="4"/>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18" name="Freeform 26"/>
              <p:cNvSpPr/>
              <p:nvPr/>
            </p:nvSpPr>
            <p:spPr bwMode="auto">
              <a:xfrm>
                <a:off x="3759201" y="3979863"/>
                <a:ext cx="74613" cy="19050"/>
              </a:xfrm>
              <a:custGeom>
                <a:avLst/>
                <a:gdLst>
                  <a:gd name="T0" fmla="*/ 6 w 20"/>
                  <a:gd name="T1" fmla="*/ 0 h 5"/>
                  <a:gd name="T2" fmla="*/ 20 w 20"/>
                  <a:gd name="T3" fmla="*/ 1 h 5"/>
                  <a:gd name="T4" fmla="*/ 2 w 20"/>
                  <a:gd name="T5" fmla="*/ 5 h 5"/>
                  <a:gd name="T6" fmla="*/ 6 w 20"/>
                  <a:gd name="T7" fmla="*/ 0 h 5"/>
                </a:gdLst>
                <a:ahLst/>
                <a:cxnLst>
                  <a:cxn ang="0">
                    <a:pos x="T0" y="T1"/>
                  </a:cxn>
                  <a:cxn ang="0">
                    <a:pos x="T2" y="T3"/>
                  </a:cxn>
                  <a:cxn ang="0">
                    <a:pos x="T4" y="T5"/>
                  </a:cxn>
                  <a:cxn ang="0">
                    <a:pos x="T6" y="T7"/>
                  </a:cxn>
                </a:cxnLst>
                <a:rect l="0" t="0" r="r" b="b"/>
                <a:pathLst>
                  <a:path w="20" h="5">
                    <a:moveTo>
                      <a:pt x="6" y="0"/>
                    </a:moveTo>
                    <a:cubicBezTo>
                      <a:pt x="20" y="1"/>
                      <a:pt x="20" y="1"/>
                      <a:pt x="20" y="1"/>
                    </a:cubicBezTo>
                    <a:cubicBezTo>
                      <a:pt x="20" y="1"/>
                      <a:pt x="3" y="5"/>
                      <a:pt x="2" y="5"/>
                    </a:cubicBezTo>
                    <a:cubicBezTo>
                      <a:pt x="0" y="5"/>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19" name="Freeform 27"/>
              <p:cNvSpPr/>
              <p:nvPr/>
            </p:nvSpPr>
            <p:spPr bwMode="auto">
              <a:xfrm>
                <a:off x="3822701" y="4086225"/>
                <a:ext cx="268288" cy="33338"/>
              </a:xfrm>
              <a:custGeom>
                <a:avLst/>
                <a:gdLst>
                  <a:gd name="T0" fmla="*/ 0 w 72"/>
                  <a:gd name="T1" fmla="*/ 0 h 9"/>
                  <a:gd name="T2" fmla="*/ 68 w 72"/>
                  <a:gd name="T3" fmla="*/ 1 h 9"/>
                  <a:gd name="T4" fmla="*/ 0 w 72"/>
                  <a:gd name="T5" fmla="*/ 0 h 9"/>
                </a:gdLst>
                <a:ahLst/>
                <a:cxnLst>
                  <a:cxn ang="0">
                    <a:pos x="T0" y="T1"/>
                  </a:cxn>
                  <a:cxn ang="0">
                    <a:pos x="T2" y="T3"/>
                  </a:cxn>
                  <a:cxn ang="0">
                    <a:pos x="T4" y="T5"/>
                  </a:cxn>
                </a:cxnLst>
                <a:rect l="0" t="0" r="r" b="b"/>
                <a:pathLst>
                  <a:path w="72" h="9">
                    <a:moveTo>
                      <a:pt x="0" y="0"/>
                    </a:moveTo>
                    <a:cubicBezTo>
                      <a:pt x="0" y="0"/>
                      <a:pt x="65" y="2"/>
                      <a:pt x="68" y="1"/>
                    </a:cubicBezTo>
                    <a:cubicBezTo>
                      <a:pt x="72" y="1"/>
                      <a:pt x="24" y="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20" name="Freeform 28"/>
              <p:cNvSpPr/>
              <p:nvPr/>
            </p:nvSpPr>
            <p:spPr bwMode="auto">
              <a:xfrm>
                <a:off x="4300538" y="4114800"/>
                <a:ext cx="134938" cy="120650"/>
              </a:xfrm>
              <a:custGeom>
                <a:avLst/>
                <a:gdLst>
                  <a:gd name="T0" fmla="*/ 36 w 36"/>
                  <a:gd name="T1" fmla="*/ 0 h 32"/>
                  <a:gd name="T2" fmla="*/ 3 w 36"/>
                  <a:gd name="T3" fmla="*/ 31 h 32"/>
                  <a:gd name="T4" fmla="*/ 36 w 36"/>
                  <a:gd name="T5" fmla="*/ 0 h 32"/>
                </a:gdLst>
                <a:ahLst/>
                <a:cxnLst>
                  <a:cxn ang="0">
                    <a:pos x="T0" y="T1"/>
                  </a:cxn>
                  <a:cxn ang="0">
                    <a:pos x="T2" y="T3"/>
                  </a:cxn>
                  <a:cxn ang="0">
                    <a:pos x="T4" y="T5"/>
                  </a:cxn>
                </a:cxnLst>
                <a:rect l="0" t="0" r="r" b="b"/>
                <a:pathLst>
                  <a:path w="36" h="32">
                    <a:moveTo>
                      <a:pt x="36" y="0"/>
                    </a:moveTo>
                    <a:cubicBezTo>
                      <a:pt x="36" y="0"/>
                      <a:pt x="5" y="30"/>
                      <a:pt x="3" y="31"/>
                    </a:cubicBezTo>
                    <a:cubicBezTo>
                      <a:pt x="0" y="32"/>
                      <a:pt x="21" y="8"/>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grpSp>
      </p:grpSp>
      <p:grpSp>
        <p:nvGrpSpPr>
          <p:cNvPr id="421" name="Group 37"/>
          <p:cNvGrpSpPr>
            <a:grpSpLocks noChangeAspect="1"/>
          </p:cNvGrpSpPr>
          <p:nvPr/>
        </p:nvGrpSpPr>
        <p:grpSpPr bwMode="auto">
          <a:xfrm>
            <a:off x="3731642" y="963601"/>
            <a:ext cx="2208313" cy="2671983"/>
            <a:chOff x="2250" y="790"/>
            <a:chExt cx="1205" cy="1458"/>
          </a:xfrm>
        </p:grpSpPr>
        <p:sp>
          <p:nvSpPr>
            <p:cNvPr id="422" name="Rectangle 38"/>
            <p:cNvSpPr>
              <a:spLocks noChangeArrowheads="1"/>
            </p:cNvSpPr>
            <p:nvPr/>
          </p:nvSpPr>
          <p:spPr bwMode="auto">
            <a:xfrm>
              <a:off x="2847" y="1827"/>
              <a:ext cx="12" cy="369"/>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23" name="Freeform 39"/>
            <p:cNvSpPr/>
            <p:nvPr/>
          </p:nvSpPr>
          <p:spPr bwMode="auto">
            <a:xfrm>
              <a:off x="2852" y="2189"/>
              <a:ext cx="170" cy="19"/>
            </a:xfrm>
            <a:custGeom>
              <a:avLst/>
              <a:gdLst>
                <a:gd name="T0" fmla="*/ 170 w 170"/>
                <a:gd name="T1" fmla="*/ 19 h 19"/>
                <a:gd name="T2" fmla="*/ 0 w 170"/>
                <a:gd name="T3" fmla="*/ 12 h 19"/>
                <a:gd name="T4" fmla="*/ 0 w 170"/>
                <a:gd name="T5" fmla="*/ 0 h 19"/>
                <a:gd name="T6" fmla="*/ 170 w 170"/>
                <a:gd name="T7" fmla="*/ 7 h 19"/>
                <a:gd name="T8" fmla="*/ 170 w 170"/>
                <a:gd name="T9" fmla="*/ 19 h 19"/>
              </a:gdLst>
              <a:ahLst/>
              <a:cxnLst>
                <a:cxn ang="0">
                  <a:pos x="T0" y="T1"/>
                </a:cxn>
                <a:cxn ang="0">
                  <a:pos x="T2" y="T3"/>
                </a:cxn>
                <a:cxn ang="0">
                  <a:pos x="T4" y="T5"/>
                </a:cxn>
                <a:cxn ang="0">
                  <a:pos x="T6" y="T7"/>
                </a:cxn>
                <a:cxn ang="0">
                  <a:pos x="T8" y="T9"/>
                </a:cxn>
              </a:cxnLst>
              <a:rect l="0" t="0" r="r" b="b"/>
              <a:pathLst>
                <a:path w="170" h="19">
                  <a:moveTo>
                    <a:pt x="170" y="19"/>
                  </a:moveTo>
                  <a:lnTo>
                    <a:pt x="0" y="12"/>
                  </a:lnTo>
                  <a:lnTo>
                    <a:pt x="0" y="0"/>
                  </a:lnTo>
                  <a:lnTo>
                    <a:pt x="170" y="7"/>
                  </a:lnTo>
                  <a:lnTo>
                    <a:pt x="170" y="19"/>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24" name="Freeform 40"/>
            <p:cNvSpPr/>
            <p:nvPr/>
          </p:nvSpPr>
          <p:spPr bwMode="auto">
            <a:xfrm>
              <a:off x="2725" y="2028"/>
              <a:ext cx="130" cy="170"/>
            </a:xfrm>
            <a:custGeom>
              <a:avLst/>
              <a:gdLst>
                <a:gd name="T0" fmla="*/ 120 w 130"/>
                <a:gd name="T1" fmla="*/ 170 h 170"/>
                <a:gd name="T2" fmla="*/ 0 w 130"/>
                <a:gd name="T3" fmla="*/ 7 h 170"/>
                <a:gd name="T4" fmla="*/ 9 w 130"/>
                <a:gd name="T5" fmla="*/ 0 h 170"/>
                <a:gd name="T6" fmla="*/ 130 w 130"/>
                <a:gd name="T7" fmla="*/ 163 h 170"/>
                <a:gd name="T8" fmla="*/ 120 w 130"/>
                <a:gd name="T9" fmla="*/ 170 h 170"/>
              </a:gdLst>
              <a:ahLst/>
              <a:cxnLst>
                <a:cxn ang="0">
                  <a:pos x="T0" y="T1"/>
                </a:cxn>
                <a:cxn ang="0">
                  <a:pos x="T2" y="T3"/>
                </a:cxn>
                <a:cxn ang="0">
                  <a:pos x="T4" y="T5"/>
                </a:cxn>
                <a:cxn ang="0">
                  <a:pos x="T6" y="T7"/>
                </a:cxn>
                <a:cxn ang="0">
                  <a:pos x="T8" y="T9"/>
                </a:cxn>
              </a:cxnLst>
              <a:rect l="0" t="0" r="r" b="b"/>
              <a:pathLst>
                <a:path w="130" h="170">
                  <a:moveTo>
                    <a:pt x="120" y="170"/>
                  </a:moveTo>
                  <a:lnTo>
                    <a:pt x="0" y="7"/>
                  </a:lnTo>
                  <a:lnTo>
                    <a:pt x="9" y="0"/>
                  </a:lnTo>
                  <a:lnTo>
                    <a:pt x="130" y="163"/>
                  </a:lnTo>
                  <a:lnTo>
                    <a:pt x="120" y="170"/>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25" name="Freeform 41"/>
            <p:cNvSpPr/>
            <p:nvPr/>
          </p:nvSpPr>
          <p:spPr bwMode="auto">
            <a:xfrm>
              <a:off x="2845" y="2047"/>
              <a:ext cx="191" cy="151"/>
            </a:xfrm>
            <a:custGeom>
              <a:avLst/>
              <a:gdLst>
                <a:gd name="T0" fmla="*/ 7 w 191"/>
                <a:gd name="T1" fmla="*/ 151 h 151"/>
                <a:gd name="T2" fmla="*/ 0 w 191"/>
                <a:gd name="T3" fmla="*/ 142 h 151"/>
                <a:gd name="T4" fmla="*/ 184 w 191"/>
                <a:gd name="T5" fmla="*/ 0 h 151"/>
                <a:gd name="T6" fmla="*/ 191 w 191"/>
                <a:gd name="T7" fmla="*/ 10 h 151"/>
                <a:gd name="T8" fmla="*/ 7 w 191"/>
                <a:gd name="T9" fmla="*/ 151 h 151"/>
              </a:gdLst>
              <a:ahLst/>
              <a:cxnLst>
                <a:cxn ang="0">
                  <a:pos x="T0" y="T1"/>
                </a:cxn>
                <a:cxn ang="0">
                  <a:pos x="T2" y="T3"/>
                </a:cxn>
                <a:cxn ang="0">
                  <a:pos x="T4" y="T5"/>
                </a:cxn>
                <a:cxn ang="0">
                  <a:pos x="T6" y="T7"/>
                </a:cxn>
                <a:cxn ang="0">
                  <a:pos x="T8" y="T9"/>
                </a:cxn>
              </a:cxnLst>
              <a:rect l="0" t="0" r="r" b="b"/>
              <a:pathLst>
                <a:path w="191" h="151">
                  <a:moveTo>
                    <a:pt x="7" y="151"/>
                  </a:moveTo>
                  <a:lnTo>
                    <a:pt x="0" y="142"/>
                  </a:lnTo>
                  <a:lnTo>
                    <a:pt x="184" y="0"/>
                  </a:lnTo>
                  <a:lnTo>
                    <a:pt x="191" y="10"/>
                  </a:lnTo>
                  <a:lnTo>
                    <a:pt x="7" y="151"/>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26" name="Freeform 42"/>
            <p:cNvSpPr/>
            <p:nvPr/>
          </p:nvSpPr>
          <p:spPr bwMode="auto">
            <a:xfrm>
              <a:off x="2585" y="2191"/>
              <a:ext cx="265" cy="19"/>
            </a:xfrm>
            <a:custGeom>
              <a:avLst/>
              <a:gdLst>
                <a:gd name="T0" fmla="*/ 0 w 265"/>
                <a:gd name="T1" fmla="*/ 19 h 19"/>
                <a:gd name="T2" fmla="*/ 0 w 265"/>
                <a:gd name="T3" fmla="*/ 7 h 19"/>
                <a:gd name="T4" fmla="*/ 265 w 265"/>
                <a:gd name="T5" fmla="*/ 0 h 19"/>
                <a:gd name="T6" fmla="*/ 265 w 265"/>
                <a:gd name="T7" fmla="*/ 12 h 19"/>
                <a:gd name="T8" fmla="*/ 0 w 265"/>
                <a:gd name="T9" fmla="*/ 19 h 19"/>
              </a:gdLst>
              <a:ahLst/>
              <a:cxnLst>
                <a:cxn ang="0">
                  <a:pos x="T0" y="T1"/>
                </a:cxn>
                <a:cxn ang="0">
                  <a:pos x="T2" y="T3"/>
                </a:cxn>
                <a:cxn ang="0">
                  <a:pos x="T4" y="T5"/>
                </a:cxn>
                <a:cxn ang="0">
                  <a:pos x="T6" y="T7"/>
                </a:cxn>
                <a:cxn ang="0">
                  <a:pos x="T8" y="T9"/>
                </a:cxn>
              </a:cxnLst>
              <a:rect l="0" t="0" r="r" b="b"/>
              <a:pathLst>
                <a:path w="265" h="19">
                  <a:moveTo>
                    <a:pt x="0" y="19"/>
                  </a:moveTo>
                  <a:lnTo>
                    <a:pt x="0" y="7"/>
                  </a:lnTo>
                  <a:lnTo>
                    <a:pt x="265" y="0"/>
                  </a:lnTo>
                  <a:lnTo>
                    <a:pt x="265" y="12"/>
                  </a:lnTo>
                  <a:lnTo>
                    <a:pt x="0" y="19"/>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27" name="Freeform 43"/>
            <p:cNvSpPr/>
            <p:nvPr/>
          </p:nvSpPr>
          <p:spPr bwMode="auto">
            <a:xfrm>
              <a:off x="2524" y="2005"/>
              <a:ext cx="66" cy="201"/>
            </a:xfrm>
            <a:custGeom>
              <a:avLst/>
              <a:gdLst>
                <a:gd name="T0" fmla="*/ 54 w 66"/>
                <a:gd name="T1" fmla="*/ 201 h 201"/>
                <a:gd name="T2" fmla="*/ 0 w 66"/>
                <a:gd name="T3" fmla="*/ 2 h 201"/>
                <a:gd name="T4" fmla="*/ 12 w 66"/>
                <a:gd name="T5" fmla="*/ 0 h 201"/>
                <a:gd name="T6" fmla="*/ 66 w 66"/>
                <a:gd name="T7" fmla="*/ 198 h 201"/>
                <a:gd name="T8" fmla="*/ 54 w 66"/>
                <a:gd name="T9" fmla="*/ 201 h 201"/>
              </a:gdLst>
              <a:ahLst/>
              <a:cxnLst>
                <a:cxn ang="0">
                  <a:pos x="T0" y="T1"/>
                </a:cxn>
                <a:cxn ang="0">
                  <a:pos x="T2" y="T3"/>
                </a:cxn>
                <a:cxn ang="0">
                  <a:pos x="T4" y="T5"/>
                </a:cxn>
                <a:cxn ang="0">
                  <a:pos x="T6" y="T7"/>
                </a:cxn>
                <a:cxn ang="0">
                  <a:pos x="T8" y="T9"/>
                </a:cxn>
              </a:cxnLst>
              <a:rect l="0" t="0" r="r" b="b"/>
              <a:pathLst>
                <a:path w="66" h="201">
                  <a:moveTo>
                    <a:pt x="54" y="201"/>
                  </a:moveTo>
                  <a:lnTo>
                    <a:pt x="0" y="2"/>
                  </a:lnTo>
                  <a:lnTo>
                    <a:pt x="12" y="0"/>
                  </a:lnTo>
                  <a:lnTo>
                    <a:pt x="66" y="198"/>
                  </a:lnTo>
                  <a:lnTo>
                    <a:pt x="54" y="201"/>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28" name="Freeform 44"/>
            <p:cNvSpPr/>
            <p:nvPr/>
          </p:nvSpPr>
          <p:spPr bwMode="auto">
            <a:xfrm>
              <a:off x="2578" y="2031"/>
              <a:ext cx="154" cy="175"/>
            </a:xfrm>
            <a:custGeom>
              <a:avLst/>
              <a:gdLst>
                <a:gd name="T0" fmla="*/ 9 w 154"/>
                <a:gd name="T1" fmla="*/ 175 h 175"/>
                <a:gd name="T2" fmla="*/ 0 w 154"/>
                <a:gd name="T3" fmla="*/ 167 h 175"/>
                <a:gd name="T4" fmla="*/ 147 w 154"/>
                <a:gd name="T5" fmla="*/ 0 h 175"/>
                <a:gd name="T6" fmla="*/ 154 w 154"/>
                <a:gd name="T7" fmla="*/ 7 h 175"/>
                <a:gd name="T8" fmla="*/ 9 w 154"/>
                <a:gd name="T9" fmla="*/ 175 h 175"/>
              </a:gdLst>
              <a:ahLst/>
              <a:cxnLst>
                <a:cxn ang="0">
                  <a:pos x="T0" y="T1"/>
                </a:cxn>
                <a:cxn ang="0">
                  <a:pos x="T2" y="T3"/>
                </a:cxn>
                <a:cxn ang="0">
                  <a:pos x="T4" y="T5"/>
                </a:cxn>
                <a:cxn ang="0">
                  <a:pos x="T6" y="T7"/>
                </a:cxn>
                <a:cxn ang="0">
                  <a:pos x="T8" y="T9"/>
                </a:cxn>
              </a:cxnLst>
              <a:rect l="0" t="0" r="r" b="b"/>
              <a:pathLst>
                <a:path w="154" h="175">
                  <a:moveTo>
                    <a:pt x="9" y="175"/>
                  </a:moveTo>
                  <a:lnTo>
                    <a:pt x="0" y="167"/>
                  </a:lnTo>
                  <a:lnTo>
                    <a:pt x="147" y="0"/>
                  </a:lnTo>
                  <a:lnTo>
                    <a:pt x="154" y="7"/>
                  </a:lnTo>
                  <a:lnTo>
                    <a:pt x="9" y="175"/>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29" name="Freeform 45"/>
            <p:cNvSpPr/>
            <p:nvPr/>
          </p:nvSpPr>
          <p:spPr bwMode="auto">
            <a:xfrm>
              <a:off x="2526" y="2000"/>
              <a:ext cx="203" cy="35"/>
            </a:xfrm>
            <a:custGeom>
              <a:avLst/>
              <a:gdLst>
                <a:gd name="T0" fmla="*/ 203 w 203"/>
                <a:gd name="T1" fmla="*/ 35 h 35"/>
                <a:gd name="T2" fmla="*/ 0 w 203"/>
                <a:gd name="T3" fmla="*/ 9 h 35"/>
                <a:gd name="T4" fmla="*/ 2 w 203"/>
                <a:gd name="T5" fmla="*/ 0 h 35"/>
                <a:gd name="T6" fmla="*/ 203 w 203"/>
                <a:gd name="T7" fmla="*/ 26 h 35"/>
                <a:gd name="T8" fmla="*/ 203 w 203"/>
                <a:gd name="T9" fmla="*/ 35 h 35"/>
              </a:gdLst>
              <a:ahLst/>
              <a:cxnLst>
                <a:cxn ang="0">
                  <a:pos x="T0" y="T1"/>
                </a:cxn>
                <a:cxn ang="0">
                  <a:pos x="T2" y="T3"/>
                </a:cxn>
                <a:cxn ang="0">
                  <a:pos x="T4" y="T5"/>
                </a:cxn>
                <a:cxn ang="0">
                  <a:pos x="T6" y="T7"/>
                </a:cxn>
                <a:cxn ang="0">
                  <a:pos x="T8" y="T9"/>
                </a:cxn>
              </a:cxnLst>
              <a:rect l="0" t="0" r="r" b="b"/>
              <a:pathLst>
                <a:path w="203" h="35">
                  <a:moveTo>
                    <a:pt x="203" y="35"/>
                  </a:moveTo>
                  <a:lnTo>
                    <a:pt x="0" y="9"/>
                  </a:lnTo>
                  <a:lnTo>
                    <a:pt x="2" y="0"/>
                  </a:lnTo>
                  <a:lnTo>
                    <a:pt x="203" y="26"/>
                  </a:lnTo>
                  <a:lnTo>
                    <a:pt x="203" y="35"/>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30" name="Freeform 46"/>
            <p:cNvSpPr/>
            <p:nvPr/>
          </p:nvSpPr>
          <p:spPr bwMode="auto">
            <a:xfrm>
              <a:off x="2725" y="1827"/>
              <a:ext cx="132" cy="206"/>
            </a:xfrm>
            <a:custGeom>
              <a:avLst/>
              <a:gdLst>
                <a:gd name="T0" fmla="*/ 9 w 132"/>
                <a:gd name="T1" fmla="*/ 206 h 206"/>
                <a:gd name="T2" fmla="*/ 0 w 132"/>
                <a:gd name="T3" fmla="*/ 199 h 206"/>
                <a:gd name="T4" fmla="*/ 122 w 132"/>
                <a:gd name="T5" fmla="*/ 0 h 206"/>
                <a:gd name="T6" fmla="*/ 132 w 132"/>
                <a:gd name="T7" fmla="*/ 8 h 206"/>
                <a:gd name="T8" fmla="*/ 9 w 132"/>
                <a:gd name="T9" fmla="*/ 206 h 206"/>
              </a:gdLst>
              <a:ahLst/>
              <a:cxnLst>
                <a:cxn ang="0">
                  <a:pos x="T0" y="T1"/>
                </a:cxn>
                <a:cxn ang="0">
                  <a:pos x="T2" y="T3"/>
                </a:cxn>
                <a:cxn ang="0">
                  <a:pos x="T4" y="T5"/>
                </a:cxn>
                <a:cxn ang="0">
                  <a:pos x="T6" y="T7"/>
                </a:cxn>
                <a:cxn ang="0">
                  <a:pos x="T8" y="T9"/>
                </a:cxn>
              </a:cxnLst>
              <a:rect l="0" t="0" r="r" b="b"/>
              <a:pathLst>
                <a:path w="132" h="206">
                  <a:moveTo>
                    <a:pt x="9" y="206"/>
                  </a:moveTo>
                  <a:lnTo>
                    <a:pt x="0" y="199"/>
                  </a:lnTo>
                  <a:lnTo>
                    <a:pt x="122" y="0"/>
                  </a:lnTo>
                  <a:lnTo>
                    <a:pt x="132" y="8"/>
                  </a:lnTo>
                  <a:lnTo>
                    <a:pt x="9" y="206"/>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31" name="Freeform 47"/>
            <p:cNvSpPr/>
            <p:nvPr/>
          </p:nvSpPr>
          <p:spPr bwMode="auto">
            <a:xfrm>
              <a:off x="3027" y="1939"/>
              <a:ext cx="156" cy="118"/>
            </a:xfrm>
            <a:custGeom>
              <a:avLst/>
              <a:gdLst>
                <a:gd name="T0" fmla="*/ 7 w 156"/>
                <a:gd name="T1" fmla="*/ 118 h 118"/>
                <a:gd name="T2" fmla="*/ 0 w 156"/>
                <a:gd name="T3" fmla="*/ 108 h 118"/>
                <a:gd name="T4" fmla="*/ 149 w 156"/>
                <a:gd name="T5" fmla="*/ 0 h 118"/>
                <a:gd name="T6" fmla="*/ 156 w 156"/>
                <a:gd name="T7" fmla="*/ 7 h 118"/>
                <a:gd name="T8" fmla="*/ 7 w 156"/>
                <a:gd name="T9" fmla="*/ 118 h 118"/>
              </a:gdLst>
              <a:ahLst/>
              <a:cxnLst>
                <a:cxn ang="0">
                  <a:pos x="T0" y="T1"/>
                </a:cxn>
                <a:cxn ang="0">
                  <a:pos x="T2" y="T3"/>
                </a:cxn>
                <a:cxn ang="0">
                  <a:pos x="T4" y="T5"/>
                </a:cxn>
                <a:cxn ang="0">
                  <a:pos x="T6" y="T7"/>
                </a:cxn>
                <a:cxn ang="0">
                  <a:pos x="T8" y="T9"/>
                </a:cxn>
              </a:cxnLst>
              <a:rect l="0" t="0" r="r" b="b"/>
              <a:pathLst>
                <a:path w="156" h="118">
                  <a:moveTo>
                    <a:pt x="7" y="118"/>
                  </a:moveTo>
                  <a:lnTo>
                    <a:pt x="0" y="108"/>
                  </a:lnTo>
                  <a:lnTo>
                    <a:pt x="149" y="0"/>
                  </a:lnTo>
                  <a:lnTo>
                    <a:pt x="156" y="7"/>
                  </a:lnTo>
                  <a:lnTo>
                    <a:pt x="7" y="118"/>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32" name="Freeform 48"/>
            <p:cNvSpPr/>
            <p:nvPr/>
          </p:nvSpPr>
          <p:spPr bwMode="auto">
            <a:xfrm>
              <a:off x="3018" y="2054"/>
              <a:ext cx="18" cy="144"/>
            </a:xfrm>
            <a:custGeom>
              <a:avLst/>
              <a:gdLst>
                <a:gd name="T0" fmla="*/ 11 w 18"/>
                <a:gd name="T1" fmla="*/ 144 h 144"/>
                <a:gd name="T2" fmla="*/ 0 w 18"/>
                <a:gd name="T3" fmla="*/ 144 h 144"/>
                <a:gd name="T4" fmla="*/ 7 w 18"/>
                <a:gd name="T5" fmla="*/ 0 h 144"/>
                <a:gd name="T6" fmla="*/ 18 w 18"/>
                <a:gd name="T7" fmla="*/ 0 h 144"/>
                <a:gd name="T8" fmla="*/ 11 w 18"/>
                <a:gd name="T9" fmla="*/ 144 h 144"/>
              </a:gdLst>
              <a:ahLst/>
              <a:cxnLst>
                <a:cxn ang="0">
                  <a:pos x="T0" y="T1"/>
                </a:cxn>
                <a:cxn ang="0">
                  <a:pos x="T2" y="T3"/>
                </a:cxn>
                <a:cxn ang="0">
                  <a:pos x="T4" y="T5"/>
                </a:cxn>
                <a:cxn ang="0">
                  <a:pos x="T6" y="T7"/>
                </a:cxn>
                <a:cxn ang="0">
                  <a:pos x="T8" y="T9"/>
                </a:cxn>
              </a:cxnLst>
              <a:rect l="0" t="0" r="r" b="b"/>
              <a:pathLst>
                <a:path w="18" h="144">
                  <a:moveTo>
                    <a:pt x="11" y="144"/>
                  </a:moveTo>
                  <a:lnTo>
                    <a:pt x="0" y="144"/>
                  </a:lnTo>
                  <a:lnTo>
                    <a:pt x="7" y="0"/>
                  </a:lnTo>
                  <a:lnTo>
                    <a:pt x="18" y="0"/>
                  </a:lnTo>
                  <a:lnTo>
                    <a:pt x="11" y="144"/>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33" name="Freeform 49"/>
            <p:cNvSpPr/>
            <p:nvPr/>
          </p:nvSpPr>
          <p:spPr bwMode="auto">
            <a:xfrm>
              <a:off x="2732" y="2021"/>
              <a:ext cx="297" cy="40"/>
            </a:xfrm>
            <a:custGeom>
              <a:avLst/>
              <a:gdLst>
                <a:gd name="T0" fmla="*/ 297 w 297"/>
                <a:gd name="T1" fmla="*/ 40 h 40"/>
                <a:gd name="T2" fmla="*/ 0 w 297"/>
                <a:gd name="T3" fmla="*/ 10 h 40"/>
                <a:gd name="T4" fmla="*/ 0 w 297"/>
                <a:gd name="T5" fmla="*/ 0 h 40"/>
                <a:gd name="T6" fmla="*/ 297 w 297"/>
                <a:gd name="T7" fmla="*/ 29 h 40"/>
                <a:gd name="T8" fmla="*/ 297 w 297"/>
                <a:gd name="T9" fmla="*/ 40 h 40"/>
              </a:gdLst>
              <a:ahLst/>
              <a:cxnLst>
                <a:cxn ang="0">
                  <a:pos x="T0" y="T1"/>
                </a:cxn>
                <a:cxn ang="0">
                  <a:pos x="T2" y="T3"/>
                </a:cxn>
                <a:cxn ang="0">
                  <a:pos x="T4" y="T5"/>
                </a:cxn>
                <a:cxn ang="0">
                  <a:pos x="T6" y="T7"/>
                </a:cxn>
                <a:cxn ang="0">
                  <a:pos x="T8" y="T9"/>
                </a:cxn>
              </a:cxnLst>
              <a:rect l="0" t="0" r="r" b="b"/>
              <a:pathLst>
                <a:path w="297" h="40">
                  <a:moveTo>
                    <a:pt x="297" y="40"/>
                  </a:moveTo>
                  <a:lnTo>
                    <a:pt x="0" y="10"/>
                  </a:lnTo>
                  <a:lnTo>
                    <a:pt x="0" y="0"/>
                  </a:lnTo>
                  <a:lnTo>
                    <a:pt x="297" y="29"/>
                  </a:lnTo>
                  <a:lnTo>
                    <a:pt x="297" y="40"/>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34" name="Freeform 50"/>
            <p:cNvSpPr/>
            <p:nvPr/>
          </p:nvSpPr>
          <p:spPr bwMode="auto">
            <a:xfrm>
              <a:off x="3022" y="1853"/>
              <a:ext cx="14" cy="199"/>
            </a:xfrm>
            <a:custGeom>
              <a:avLst/>
              <a:gdLst>
                <a:gd name="T0" fmla="*/ 3 w 14"/>
                <a:gd name="T1" fmla="*/ 199 h 199"/>
                <a:gd name="T2" fmla="*/ 0 w 14"/>
                <a:gd name="T3" fmla="*/ 0 h 199"/>
                <a:gd name="T4" fmla="*/ 12 w 14"/>
                <a:gd name="T5" fmla="*/ 0 h 199"/>
                <a:gd name="T6" fmla="*/ 14 w 14"/>
                <a:gd name="T7" fmla="*/ 199 h 199"/>
                <a:gd name="T8" fmla="*/ 3 w 14"/>
                <a:gd name="T9" fmla="*/ 199 h 199"/>
              </a:gdLst>
              <a:ahLst/>
              <a:cxnLst>
                <a:cxn ang="0">
                  <a:pos x="T0" y="T1"/>
                </a:cxn>
                <a:cxn ang="0">
                  <a:pos x="T2" y="T3"/>
                </a:cxn>
                <a:cxn ang="0">
                  <a:pos x="T4" y="T5"/>
                </a:cxn>
                <a:cxn ang="0">
                  <a:pos x="T6" y="T7"/>
                </a:cxn>
                <a:cxn ang="0">
                  <a:pos x="T8" y="T9"/>
                </a:cxn>
              </a:cxnLst>
              <a:rect l="0" t="0" r="r" b="b"/>
              <a:pathLst>
                <a:path w="14" h="199">
                  <a:moveTo>
                    <a:pt x="3" y="199"/>
                  </a:moveTo>
                  <a:lnTo>
                    <a:pt x="0" y="0"/>
                  </a:lnTo>
                  <a:lnTo>
                    <a:pt x="12" y="0"/>
                  </a:lnTo>
                  <a:lnTo>
                    <a:pt x="14" y="199"/>
                  </a:lnTo>
                  <a:lnTo>
                    <a:pt x="3" y="199"/>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35" name="Freeform 51"/>
            <p:cNvSpPr/>
            <p:nvPr/>
          </p:nvSpPr>
          <p:spPr bwMode="auto">
            <a:xfrm>
              <a:off x="3027" y="2042"/>
              <a:ext cx="123" cy="133"/>
            </a:xfrm>
            <a:custGeom>
              <a:avLst/>
              <a:gdLst>
                <a:gd name="T0" fmla="*/ 49 w 52"/>
                <a:gd name="T1" fmla="*/ 56 h 56"/>
                <a:gd name="T2" fmla="*/ 0 w 52"/>
                <a:gd name="T3" fmla="*/ 2 h 56"/>
                <a:gd name="T4" fmla="*/ 4 w 52"/>
                <a:gd name="T5" fmla="*/ 0 h 56"/>
                <a:gd name="T6" fmla="*/ 2 w 52"/>
                <a:gd name="T7" fmla="*/ 1 h 56"/>
                <a:gd name="T8" fmla="*/ 4 w 52"/>
                <a:gd name="T9" fmla="*/ 0 h 56"/>
                <a:gd name="T10" fmla="*/ 52 w 52"/>
                <a:gd name="T11" fmla="*/ 53 h 56"/>
                <a:gd name="T12" fmla="*/ 49 w 5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52" h="56">
                  <a:moveTo>
                    <a:pt x="49" y="56"/>
                  </a:moveTo>
                  <a:cubicBezTo>
                    <a:pt x="1" y="4"/>
                    <a:pt x="0" y="2"/>
                    <a:pt x="0" y="2"/>
                  </a:cubicBezTo>
                  <a:cubicBezTo>
                    <a:pt x="4" y="0"/>
                    <a:pt x="4" y="0"/>
                    <a:pt x="4" y="0"/>
                  </a:cubicBezTo>
                  <a:cubicBezTo>
                    <a:pt x="2" y="1"/>
                    <a:pt x="2" y="1"/>
                    <a:pt x="2" y="1"/>
                  </a:cubicBezTo>
                  <a:cubicBezTo>
                    <a:pt x="4" y="0"/>
                    <a:pt x="4" y="0"/>
                    <a:pt x="4" y="0"/>
                  </a:cubicBezTo>
                  <a:cubicBezTo>
                    <a:pt x="6" y="2"/>
                    <a:pt x="34" y="33"/>
                    <a:pt x="52" y="53"/>
                  </a:cubicBezTo>
                  <a:lnTo>
                    <a:pt x="49" y="56"/>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36" name="Freeform 52"/>
            <p:cNvSpPr/>
            <p:nvPr/>
          </p:nvSpPr>
          <p:spPr bwMode="auto">
            <a:xfrm>
              <a:off x="3025" y="2168"/>
              <a:ext cx="123" cy="40"/>
            </a:xfrm>
            <a:custGeom>
              <a:avLst/>
              <a:gdLst>
                <a:gd name="T0" fmla="*/ 2 w 123"/>
                <a:gd name="T1" fmla="*/ 40 h 40"/>
                <a:gd name="T2" fmla="*/ 0 w 123"/>
                <a:gd name="T3" fmla="*/ 30 h 40"/>
                <a:gd name="T4" fmla="*/ 120 w 123"/>
                <a:gd name="T5" fmla="*/ 0 h 40"/>
                <a:gd name="T6" fmla="*/ 123 w 123"/>
                <a:gd name="T7" fmla="*/ 12 h 40"/>
                <a:gd name="T8" fmla="*/ 2 w 123"/>
                <a:gd name="T9" fmla="*/ 40 h 40"/>
              </a:gdLst>
              <a:ahLst/>
              <a:cxnLst>
                <a:cxn ang="0">
                  <a:pos x="T0" y="T1"/>
                </a:cxn>
                <a:cxn ang="0">
                  <a:pos x="T2" y="T3"/>
                </a:cxn>
                <a:cxn ang="0">
                  <a:pos x="T4" y="T5"/>
                </a:cxn>
                <a:cxn ang="0">
                  <a:pos x="T6" y="T7"/>
                </a:cxn>
                <a:cxn ang="0">
                  <a:pos x="T8" y="T9"/>
                </a:cxn>
              </a:cxnLst>
              <a:rect l="0" t="0" r="r" b="b"/>
              <a:pathLst>
                <a:path w="123" h="40">
                  <a:moveTo>
                    <a:pt x="2" y="40"/>
                  </a:moveTo>
                  <a:lnTo>
                    <a:pt x="0" y="30"/>
                  </a:lnTo>
                  <a:lnTo>
                    <a:pt x="120" y="0"/>
                  </a:lnTo>
                  <a:lnTo>
                    <a:pt x="123" y="12"/>
                  </a:lnTo>
                  <a:lnTo>
                    <a:pt x="2" y="40"/>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37" name="Freeform 53"/>
            <p:cNvSpPr/>
            <p:nvPr/>
          </p:nvSpPr>
          <p:spPr bwMode="auto">
            <a:xfrm>
              <a:off x="3145" y="1943"/>
              <a:ext cx="38" cy="232"/>
            </a:xfrm>
            <a:custGeom>
              <a:avLst/>
              <a:gdLst>
                <a:gd name="T0" fmla="*/ 10 w 38"/>
                <a:gd name="T1" fmla="*/ 232 h 232"/>
                <a:gd name="T2" fmla="*/ 0 w 38"/>
                <a:gd name="T3" fmla="*/ 232 h 232"/>
                <a:gd name="T4" fmla="*/ 26 w 38"/>
                <a:gd name="T5" fmla="*/ 0 h 232"/>
                <a:gd name="T6" fmla="*/ 38 w 38"/>
                <a:gd name="T7" fmla="*/ 0 h 232"/>
                <a:gd name="T8" fmla="*/ 10 w 38"/>
                <a:gd name="T9" fmla="*/ 232 h 232"/>
              </a:gdLst>
              <a:ahLst/>
              <a:cxnLst>
                <a:cxn ang="0">
                  <a:pos x="T0" y="T1"/>
                </a:cxn>
                <a:cxn ang="0">
                  <a:pos x="T2" y="T3"/>
                </a:cxn>
                <a:cxn ang="0">
                  <a:pos x="T4" y="T5"/>
                </a:cxn>
                <a:cxn ang="0">
                  <a:pos x="T6" y="T7"/>
                </a:cxn>
                <a:cxn ang="0">
                  <a:pos x="T8" y="T9"/>
                </a:cxn>
              </a:cxnLst>
              <a:rect l="0" t="0" r="r" b="b"/>
              <a:pathLst>
                <a:path w="38" h="232">
                  <a:moveTo>
                    <a:pt x="10" y="232"/>
                  </a:moveTo>
                  <a:lnTo>
                    <a:pt x="0" y="232"/>
                  </a:lnTo>
                  <a:lnTo>
                    <a:pt x="26" y="0"/>
                  </a:lnTo>
                  <a:lnTo>
                    <a:pt x="38" y="0"/>
                  </a:lnTo>
                  <a:lnTo>
                    <a:pt x="10" y="232"/>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38" name="Freeform 54"/>
            <p:cNvSpPr/>
            <p:nvPr/>
          </p:nvSpPr>
          <p:spPr bwMode="auto">
            <a:xfrm>
              <a:off x="3174" y="1733"/>
              <a:ext cx="111" cy="215"/>
            </a:xfrm>
            <a:custGeom>
              <a:avLst/>
              <a:gdLst>
                <a:gd name="T0" fmla="*/ 9 w 111"/>
                <a:gd name="T1" fmla="*/ 215 h 215"/>
                <a:gd name="T2" fmla="*/ 0 w 111"/>
                <a:gd name="T3" fmla="*/ 210 h 215"/>
                <a:gd name="T4" fmla="*/ 101 w 111"/>
                <a:gd name="T5" fmla="*/ 0 h 215"/>
                <a:gd name="T6" fmla="*/ 111 w 111"/>
                <a:gd name="T7" fmla="*/ 7 h 215"/>
                <a:gd name="T8" fmla="*/ 9 w 111"/>
                <a:gd name="T9" fmla="*/ 215 h 215"/>
              </a:gdLst>
              <a:ahLst/>
              <a:cxnLst>
                <a:cxn ang="0">
                  <a:pos x="T0" y="T1"/>
                </a:cxn>
                <a:cxn ang="0">
                  <a:pos x="T2" y="T3"/>
                </a:cxn>
                <a:cxn ang="0">
                  <a:pos x="T4" y="T5"/>
                </a:cxn>
                <a:cxn ang="0">
                  <a:pos x="T6" y="T7"/>
                </a:cxn>
                <a:cxn ang="0">
                  <a:pos x="T8" y="T9"/>
                </a:cxn>
              </a:cxnLst>
              <a:rect l="0" t="0" r="r" b="b"/>
              <a:pathLst>
                <a:path w="111" h="215">
                  <a:moveTo>
                    <a:pt x="9" y="215"/>
                  </a:moveTo>
                  <a:lnTo>
                    <a:pt x="0" y="210"/>
                  </a:lnTo>
                  <a:lnTo>
                    <a:pt x="101" y="0"/>
                  </a:lnTo>
                  <a:lnTo>
                    <a:pt x="111" y="7"/>
                  </a:lnTo>
                  <a:lnTo>
                    <a:pt x="9" y="215"/>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39" name="Freeform 55"/>
            <p:cNvSpPr/>
            <p:nvPr/>
          </p:nvSpPr>
          <p:spPr bwMode="auto">
            <a:xfrm>
              <a:off x="3273" y="1478"/>
              <a:ext cx="132" cy="262"/>
            </a:xfrm>
            <a:custGeom>
              <a:avLst/>
              <a:gdLst>
                <a:gd name="T0" fmla="*/ 12 w 132"/>
                <a:gd name="T1" fmla="*/ 262 h 262"/>
                <a:gd name="T2" fmla="*/ 0 w 132"/>
                <a:gd name="T3" fmla="*/ 257 h 262"/>
                <a:gd name="T4" fmla="*/ 123 w 132"/>
                <a:gd name="T5" fmla="*/ 0 h 262"/>
                <a:gd name="T6" fmla="*/ 132 w 132"/>
                <a:gd name="T7" fmla="*/ 5 h 262"/>
                <a:gd name="T8" fmla="*/ 12 w 132"/>
                <a:gd name="T9" fmla="*/ 262 h 262"/>
              </a:gdLst>
              <a:ahLst/>
              <a:cxnLst>
                <a:cxn ang="0">
                  <a:pos x="T0" y="T1"/>
                </a:cxn>
                <a:cxn ang="0">
                  <a:pos x="T2" y="T3"/>
                </a:cxn>
                <a:cxn ang="0">
                  <a:pos x="T4" y="T5"/>
                </a:cxn>
                <a:cxn ang="0">
                  <a:pos x="T6" y="T7"/>
                </a:cxn>
                <a:cxn ang="0">
                  <a:pos x="T8" y="T9"/>
                </a:cxn>
              </a:cxnLst>
              <a:rect l="0" t="0" r="r" b="b"/>
              <a:pathLst>
                <a:path w="132" h="262">
                  <a:moveTo>
                    <a:pt x="12" y="262"/>
                  </a:moveTo>
                  <a:lnTo>
                    <a:pt x="0" y="257"/>
                  </a:lnTo>
                  <a:lnTo>
                    <a:pt x="123" y="0"/>
                  </a:lnTo>
                  <a:lnTo>
                    <a:pt x="132" y="5"/>
                  </a:lnTo>
                  <a:lnTo>
                    <a:pt x="12" y="262"/>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40" name="Freeform 56"/>
            <p:cNvSpPr/>
            <p:nvPr/>
          </p:nvSpPr>
          <p:spPr bwMode="auto">
            <a:xfrm>
              <a:off x="3145" y="1591"/>
              <a:ext cx="140" cy="149"/>
            </a:xfrm>
            <a:custGeom>
              <a:avLst/>
              <a:gdLst>
                <a:gd name="T0" fmla="*/ 130 w 140"/>
                <a:gd name="T1" fmla="*/ 149 h 149"/>
                <a:gd name="T2" fmla="*/ 0 w 140"/>
                <a:gd name="T3" fmla="*/ 10 h 149"/>
                <a:gd name="T4" fmla="*/ 7 w 140"/>
                <a:gd name="T5" fmla="*/ 0 h 149"/>
                <a:gd name="T6" fmla="*/ 140 w 140"/>
                <a:gd name="T7" fmla="*/ 142 h 149"/>
                <a:gd name="T8" fmla="*/ 130 w 140"/>
                <a:gd name="T9" fmla="*/ 149 h 149"/>
              </a:gdLst>
              <a:ahLst/>
              <a:cxnLst>
                <a:cxn ang="0">
                  <a:pos x="T0" y="T1"/>
                </a:cxn>
                <a:cxn ang="0">
                  <a:pos x="T2" y="T3"/>
                </a:cxn>
                <a:cxn ang="0">
                  <a:pos x="T4" y="T5"/>
                </a:cxn>
                <a:cxn ang="0">
                  <a:pos x="T6" y="T7"/>
                </a:cxn>
                <a:cxn ang="0">
                  <a:pos x="T8" y="T9"/>
                </a:cxn>
              </a:cxnLst>
              <a:rect l="0" t="0" r="r" b="b"/>
              <a:pathLst>
                <a:path w="140" h="149">
                  <a:moveTo>
                    <a:pt x="130" y="149"/>
                  </a:moveTo>
                  <a:lnTo>
                    <a:pt x="0" y="10"/>
                  </a:lnTo>
                  <a:lnTo>
                    <a:pt x="7" y="0"/>
                  </a:lnTo>
                  <a:lnTo>
                    <a:pt x="140" y="142"/>
                  </a:lnTo>
                  <a:lnTo>
                    <a:pt x="130" y="149"/>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41" name="Freeform 57"/>
            <p:cNvSpPr/>
            <p:nvPr/>
          </p:nvSpPr>
          <p:spPr bwMode="auto">
            <a:xfrm>
              <a:off x="3025" y="1591"/>
              <a:ext cx="127" cy="267"/>
            </a:xfrm>
            <a:custGeom>
              <a:avLst/>
              <a:gdLst>
                <a:gd name="T0" fmla="*/ 9 w 127"/>
                <a:gd name="T1" fmla="*/ 267 h 267"/>
                <a:gd name="T2" fmla="*/ 0 w 127"/>
                <a:gd name="T3" fmla="*/ 262 h 267"/>
                <a:gd name="T4" fmla="*/ 118 w 127"/>
                <a:gd name="T5" fmla="*/ 0 h 267"/>
                <a:gd name="T6" fmla="*/ 127 w 127"/>
                <a:gd name="T7" fmla="*/ 5 h 267"/>
                <a:gd name="T8" fmla="*/ 9 w 127"/>
                <a:gd name="T9" fmla="*/ 267 h 267"/>
              </a:gdLst>
              <a:ahLst/>
              <a:cxnLst>
                <a:cxn ang="0">
                  <a:pos x="T0" y="T1"/>
                </a:cxn>
                <a:cxn ang="0">
                  <a:pos x="T2" y="T3"/>
                </a:cxn>
                <a:cxn ang="0">
                  <a:pos x="T4" y="T5"/>
                </a:cxn>
                <a:cxn ang="0">
                  <a:pos x="T6" y="T7"/>
                </a:cxn>
                <a:cxn ang="0">
                  <a:pos x="T8" y="T9"/>
                </a:cxn>
              </a:cxnLst>
              <a:rect l="0" t="0" r="r" b="b"/>
              <a:pathLst>
                <a:path w="127" h="267">
                  <a:moveTo>
                    <a:pt x="9" y="267"/>
                  </a:moveTo>
                  <a:lnTo>
                    <a:pt x="0" y="262"/>
                  </a:lnTo>
                  <a:lnTo>
                    <a:pt x="118" y="0"/>
                  </a:lnTo>
                  <a:lnTo>
                    <a:pt x="127" y="5"/>
                  </a:lnTo>
                  <a:lnTo>
                    <a:pt x="9" y="267"/>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42" name="Freeform 58"/>
            <p:cNvSpPr/>
            <p:nvPr/>
          </p:nvSpPr>
          <p:spPr bwMode="auto">
            <a:xfrm>
              <a:off x="2852" y="1823"/>
              <a:ext cx="175" cy="38"/>
            </a:xfrm>
            <a:custGeom>
              <a:avLst/>
              <a:gdLst>
                <a:gd name="T0" fmla="*/ 173 w 175"/>
                <a:gd name="T1" fmla="*/ 38 h 38"/>
                <a:gd name="T2" fmla="*/ 0 w 175"/>
                <a:gd name="T3" fmla="*/ 12 h 38"/>
                <a:gd name="T4" fmla="*/ 3 w 175"/>
                <a:gd name="T5" fmla="*/ 0 h 38"/>
                <a:gd name="T6" fmla="*/ 175 w 175"/>
                <a:gd name="T7" fmla="*/ 26 h 38"/>
                <a:gd name="T8" fmla="*/ 173 w 175"/>
                <a:gd name="T9" fmla="*/ 38 h 38"/>
              </a:gdLst>
              <a:ahLst/>
              <a:cxnLst>
                <a:cxn ang="0">
                  <a:pos x="T0" y="T1"/>
                </a:cxn>
                <a:cxn ang="0">
                  <a:pos x="T2" y="T3"/>
                </a:cxn>
                <a:cxn ang="0">
                  <a:pos x="T4" y="T5"/>
                </a:cxn>
                <a:cxn ang="0">
                  <a:pos x="T6" y="T7"/>
                </a:cxn>
                <a:cxn ang="0">
                  <a:pos x="T8" y="T9"/>
                </a:cxn>
              </a:cxnLst>
              <a:rect l="0" t="0" r="r" b="b"/>
              <a:pathLst>
                <a:path w="175" h="38">
                  <a:moveTo>
                    <a:pt x="173" y="38"/>
                  </a:moveTo>
                  <a:lnTo>
                    <a:pt x="0" y="12"/>
                  </a:lnTo>
                  <a:lnTo>
                    <a:pt x="3" y="0"/>
                  </a:lnTo>
                  <a:lnTo>
                    <a:pt x="175" y="26"/>
                  </a:lnTo>
                  <a:lnTo>
                    <a:pt x="173" y="38"/>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43" name="Freeform 59"/>
            <p:cNvSpPr/>
            <p:nvPr/>
          </p:nvSpPr>
          <p:spPr bwMode="auto">
            <a:xfrm>
              <a:off x="3027" y="1849"/>
              <a:ext cx="154" cy="97"/>
            </a:xfrm>
            <a:custGeom>
              <a:avLst/>
              <a:gdLst>
                <a:gd name="T0" fmla="*/ 147 w 154"/>
                <a:gd name="T1" fmla="*/ 97 h 97"/>
                <a:gd name="T2" fmla="*/ 0 w 154"/>
                <a:gd name="T3" fmla="*/ 9 h 97"/>
                <a:gd name="T4" fmla="*/ 7 w 154"/>
                <a:gd name="T5" fmla="*/ 0 h 97"/>
                <a:gd name="T6" fmla="*/ 154 w 154"/>
                <a:gd name="T7" fmla="*/ 87 h 97"/>
                <a:gd name="T8" fmla="*/ 147 w 154"/>
                <a:gd name="T9" fmla="*/ 97 h 97"/>
              </a:gdLst>
              <a:ahLst/>
              <a:cxnLst>
                <a:cxn ang="0">
                  <a:pos x="T0" y="T1"/>
                </a:cxn>
                <a:cxn ang="0">
                  <a:pos x="T2" y="T3"/>
                </a:cxn>
                <a:cxn ang="0">
                  <a:pos x="T4" y="T5"/>
                </a:cxn>
                <a:cxn ang="0">
                  <a:pos x="T6" y="T7"/>
                </a:cxn>
                <a:cxn ang="0">
                  <a:pos x="T8" y="T9"/>
                </a:cxn>
              </a:cxnLst>
              <a:rect l="0" t="0" r="r" b="b"/>
              <a:pathLst>
                <a:path w="154" h="97">
                  <a:moveTo>
                    <a:pt x="147" y="97"/>
                  </a:moveTo>
                  <a:lnTo>
                    <a:pt x="0" y="9"/>
                  </a:lnTo>
                  <a:lnTo>
                    <a:pt x="7" y="0"/>
                  </a:lnTo>
                  <a:lnTo>
                    <a:pt x="154" y="87"/>
                  </a:lnTo>
                  <a:lnTo>
                    <a:pt x="147" y="97"/>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44" name="Freeform 60"/>
            <p:cNvSpPr/>
            <p:nvPr/>
          </p:nvSpPr>
          <p:spPr bwMode="auto">
            <a:xfrm>
              <a:off x="3029" y="1731"/>
              <a:ext cx="251" cy="125"/>
            </a:xfrm>
            <a:custGeom>
              <a:avLst/>
              <a:gdLst>
                <a:gd name="T0" fmla="*/ 5 w 251"/>
                <a:gd name="T1" fmla="*/ 125 h 125"/>
                <a:gd name="T2" fmla="*/ 0 w 251"/>
                <a:gd name="T3" fmla="*/ 115 h 125"/>
                <a:gd name="T4" fmla="*/ 246 w 251"/>
                <a:gd name="T5" fmla="*/ 0 h 125"/>
                <a:gd name="T6" fmla="*/ 251 w 251"/>
                <a:gd name="T7" fmla="*/ 11 h 125"/>
                <a:gd name="T8" fmla="*/ 5 w 251"/>
                <a:gd name="T9" fmla="*/ 125 h 125"/>
              </a:gdLst>
              <a:ahLst/>
              <a:cxnLst>
                <a:cxn ang="0">
                  <a:pos x="T0" y="T1"/>
                </a:cxn>
                <a:cxn ang="0">
                  <a:pos x="T2" y="T3"/>
                </a:cxn>
                <a:cxn ang="0">
                  <a:pos x="T4" y="T5"/>
                </a:cxn>
                <a:cxn ang="0">
                  <a:pos x="T6" y="T7"/>
                </a:cxn>
                <a:cxn ang="0">
                  <a:pos x="T8" y="T9"/>
                </a:cxn>
              </a:cxnLst>
              <a:rect l="0" t="0" r="r" b="b"/>
              <a:pathLst>
                <a:path w="251" h="125">
                  <a:moveTo>
                    <a:pt x="5" y="125"/>
                  </a:moveTo>
                  <a:lnTo>
                    <a:pt x="0" y="115"/>
                  </a:lnTo>
                  <a:lnTo>
                    <a:pt x="246" y="0"/>
                  </a:lnTo>
                  <a:lnTo>
                    <a:pt x="251" y="11"/>
                  </a:lnTo>
                  <a:lnTo>
                    <a:pt x="5" y="125"/>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45" name="Freeform 61"/>
            <p:cNvSpPr/>
            <p:nvPr/>
          </p:nvSpPr>
          <p:spPr bwMode="auto">
            <a:xfrm>
              <a:off x="2989" y="1636"/>
              <a:ext cx="45" cy="215"/>
            </a:xfrm>
            <a:custGeom>
              <a:avLst/>
              <a:gdLst>
                <a:gd name="T0" fmla="*/ 36 w 45"/>
                <a:gd name="T1" fmla="*/ 215 h 215"/>
                <a:gd name="T2" fmla="*/ 0 w 45"/>
                <a:gd name="T3" fmla="*/ 2 h 215"/>
                <a:gd name="T4" fmla="*/ 12 w 45"/>
                <a:gd name="T5" fmla="*/ 0 h 215"/>
                <a:gd name="T6" fmla="*/ 45 w 45"/>
                <a:gd name="T7" fmla="*/ 213 h 215"/>
                <a:gd name="T8" fmla="*/ 36 w 45"/>
                <a:gd name="T9" fmla="*/ 215 h 215"/>
              </a:gdLst>
              <a:ahLst/>
              <a:cxnLst>
                <a:cxn ang="0">
                  <a:pos x="T0" y="T1"/>
                </a:cxn>
                <a:cxn ang="0">
                  <a:pos x="T2" y="T3"/>
                </a:cxn>
                <a:cxn ang="0">
                  <a:pos x="T4" y="T5"/>
                </a:cxn>
                <a:cxn ang="0">
                  <a:pos x="T6" y="T7"/>
                </a:cxn>
                <a:cxn ang="0">
                  <a:pos x="T8" y="T9"/>
                </a:cxn>
              </a:cxnLst>
              <a:rect l="0" t="0" r="r" b="b"/>
              <a:pathLst>
                <a:path w="45" h="215">
                  <a:moveTo>
                    <a:pt x="36" y="215"/>
                  </a:moveTo>
                  <a:lnTo>
                    <a:pt x="0" y="2"/>
                  </a:lnTo>
                  <a:lnTo>
                    <a:pt x="12" y="0"/>
                  </a:lnTo>
                  <a:lnTo>
                    <a:pt x="45" y="213"/>
                  </a:lnTo>
                  <a:lnTo>
                    <a:pt x="36" y="215"/>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46" name="Freeform 62"/>
            <p:cNvSpPr/>
            <p:nvPr/>
          </p:nvSpPr>
          <p:spPr bwMode="auto">
            <a:xfrm>
              <a:off x="2845" y="1641"/>
              <a:ext cx="14" cy="186"/>
            </a:xfrm>
            <a:custGeom>
              <a:avLst/>
              <a:gdLst>
                <a:gd name="T0" fmla="*/ 2 w 14"/>
                <a:gd name="T1" fmla="*/ 186 h 186"/>
                <a:gd name="T2" fmla="*/ 0 w 14"/>
                <a:gd name="T3" fmla="*/ 0 h 186"/>
                <a:gd name="T4" fmla="*/ 12 w 14"/>
                <a:gd name="T5" fmla="*/ 0 h 186"/>
                <a:gd name="T6" fmla="*/ 14 w 14"/>
                <a:gd name="T7" fmla="*/ 186 h 186"/>
                <a:gd name="T8" fmla="*/ 2 w 14"/>
                <a:gd name="T9" fmla="*/ 186 h 186"/>
              </a:gdLst>
              <a:ahLst/>
              <a:cxnLst>
                <a:cxn ang="0">
                  <a:pos x="T0" y="T1"/>
                </a:cxn>
                <a:cxn ang="0">
                  <a:pos x="T2" y="T3"/>
                </a:cxn>
                <a:cxn ang="0">
                  <a:pos x="T4" y="T5"/>
                </a:cxn>
                <a:cxn ang="0">
                  <a:pos x="T6" y="T7"/>
                </a:cxn>
                <a:cxn ang="0">
                  <a:pos x="T8" y="T9"/>
                </a:cxn>
              </a:cxnLst>
              <a:rect l="0" t="0" r="r" b="b"/>
              <a:pathLst>
                <a:path w="14" h="186">
                  <a:moveTo>
                    <a:pt x="2" y="186"/>
                  </a:moveTo>
                  <a:lnTo>
                    <a:pt x="0" y="0"/>
                  </a:lnTo>
                  <a:lnTo>
                    <a:pt x="12" y="0"/>
                  </a:lnTo>
                  <a:lnTo>
                    <a:pt x="14" y="186"/>
                  </a:lnTo>
                  <a:lnTo>
                    <a:pt x="2" y="186"/>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47" name="Freeform 63"/>
            <p:cNvSpPr/>
            <p:nvPr/>
          </p:nvSpPr>
          <p:spPr bwMode="auto">
            <a:xfrm>
              <a:off x="2833" y="1350"/>
              <a:ext cx="24" cy="293"/>
            </a:xfrm>
            <a:custGeom>
              <a:avLst/>
              <a:gdLst>
                <a:gd name="T0" fmla="*/ 12 w 24"/>
                <a:gd name="T1" fmla="*/ 293 h 293"/>
                <a:gd name="T2" fmla="*/ 0 w 24"/>
                <a:gd name="T3" fmla="*/ 3 h 293"/>
                <a:gd name="T4" fmla="*/ 12 w 24"/>
                <a:gd name="T5" fmla="*/ 0 h 293"/>
                <a:gd name="T6" fmla="*/ 24 w 24"/>
                <a:gd name="T7" fmla="*/ 293 h 293"/>
                <a:gd name="T8" fmla="*/ 12 w 24"/>
                <a:gd name="T9" fmla="*/ 293 h 293"/>
              </a:gdLst>
              <a:ahLst/>
              <a:cxnLst>
                <a:cxn ang="0">
                  <a:pos x="T0" y="T1"/>
                </a:cxn>
                <a:cxn ang="0">
                  <a:pos x="T2" y="T3"/>
                </a:cxn>
                <a:cxn ang="0">
                  <a:pos x="T4" y="T5"/>
                </a:cxn>
                <a:cxn ang="0">
                  <a:pos x="T6" y="T7"/>
                </a:cxn>
                <a:cxn ang="0">
                  <a:pos x="T8" y="T9"/>
                </a:cxn>
              </a:cxnLst>
              <a:rect l="0" t="0" r="r" b="b"/>
              <a:pathLst>
                <a:path w="24" h="293">
                  <a:moveTo>
                    <a:pt x="12" y="293"/>
                  </a:moveTo>
                  <a:lnTo>
                    <a:pt x="0" y="3"/>
                  </a:lnTo>
                  <a:lnTo>
                    <a:pt x="12" y="0"/>
                  </a:lnTo>
                  <a:lnTo>
                    <a:pt x="24" y="293"/>
                  </a:lnTo>
                  <a:lnTo>
                    <a:pt x="12" y="293"/>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48" name="Freeform 64"/>
            <p:cNvSpPr/>
            <p:nvPr/>
          </p:nvSpPr>
          <p:spPr bwMode="auto">
            <a:xfrm>
              <a:off x="2855" y="1631"/>
              <a:ext cx="141" cy="22"/>
            </a:xfrm>
            <a:custGeom>
              <a:avLst/>
              <a:gdLst>
                <a:gd name="T0" fmla="*/ 0 w 141"/>
                <a:gd name="T1" fmla="*/ 22 h 22"/>
                <a:gd name="T2" fmla="*/ 0 w 141"/>
                <a:gd name="T3" fmla="*/ 10 h 22"/>
                <a:gd name="T4" fmla="*/ 141 w 141"/>
                <a:gd name="T5" fmla="*/ 0 h 22"/>
                <a:gd name="T6" fmla="*/ 141 w 141"/>
                <a:gd name="T7" fmla="*/ 12 h 22"/>
                <a:gd name="T8" fmla="*/ 0 w 141"/>
                <a:gd name="T9" fmla="*/ 22 h 22"/>
              </a:gdLst>
              <a:ahLst/>
              <a:cxnLst>
                <a:cxn ang="0">
                  <a:pos x="T0" y="T1"/>
                </a:cxn>
                <a:cxn ang="0">
                  <a:pos x="T2" y="T3"/>
                </a:cxn>
                <a:cxn ang="0">
                  <a:pos x="T4" y="T5"/>
                </a:cxn>
                <a:cxn ang="0">
                  <a:pos x="T6" y="T7"/>
                </a:cxn>
                <a:cxn ang="0">
                  <a:pos x="T8" y="T9"/>
                </a:cxn>
              </a:cxnLst>
              <a:rect l="0" t="0" r="r" b="b"/>
              <a:pathLst>
                <a:path w="141" h="22">
                  <a:moveTo>
                    <a:pt x="0" y="22"/>
                  </a:moveTo>
                  <a:lnTo>
                    <a:pt x="0" y="10"/>
                  </a:lnTo>
                  <a:lnTo>
                    <a:pt x="141" y="0"/>
                  </a:lnTo>
                  <a:lnTo>
                    <a:pt x="141" y="12"/>
                  </a:lnTo>
                  <a:lnTo>
                    <a:pt x="0" y="22"/>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49" name="Freeform 65"/>
            <p:cNvSpPr/>
            <p:nvPr/>
          </p:nvSpPr>
          <p:spPr bwMode="auto">
            <a:xfrm>
              <a:off x="2649" y="1643"/>
              <a:ext cx="206" cy="140"/>
            </a:xfrm>
            <a:custGeom>
              <a:avLst/>
              <a:gdLst>
                <a:gd name="T0" fmla="*/ 7 w 206"/>
                <a:gd name="T1" fmla="*/ 140 h 140"/>
                <a:gd name="T2" fmla="*/ 0 w 206"/>
                <a:gd name="T3" fmla="*/ 130 h 140"/>
                <a:gd name="T4" fmla="*/ 198 w 206"/>
                <a:gd name="T5" fmla="*/ 0 h 140"/>
                <a:gd name="T6" fmla="*/ 206 w 206"/>
                <a:gd name="T7" fmla="*/ 10 h 140"/>
                <a:gd name="T8" fmla="*/ 7 w 206"/>
                <a:gd name="T9" fmla="*/ 140 h 140"/>
              </a:gdLst>
              <a:ahLst/>
              <a:cxnLst>
                <a:cxn ang="0">
                  <a:pos x="T0" y="T1"/>
                </a:cxn>
                <a:cxn ang="0">
                  <a:pos x="T2" y="T3"/>
                </a:cxn>
                <a:cxn ang="0">
                  <a:pos x="T4" y="T5"/>
                </a:cxn>
                <a:cxn ang="0">
                  <a:pos x="T6" y="T7"/>
                </a:cxn>
                <a:cxn ang="0">
                  <a:pos x="T8" y="T9"/>
                </a:cxn>
              </a:cxnLst>
              <a:rect l="0" t="0" r="r" b="b"/>
              <a:pathLst>
                <a:path w="206" h="140">
                  <a:moveTo>
                    <a:pt x="7" y="140"/>
                  </a:moveTo>
                  <a:lnTo>
                    <a:pt x="0" y="130"/>
                  </a:lnTo>
                  <a:lnTo>
                    <a:pt x="198" y="0"/>
                  </a:lnTo>
                  <a:lnTo>
                    <a:pt x="206" y="10"/>
                  </a:lnTo>
                  <a:lnTo>
                    <a:pt x="7" y="140"/>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50" name="Freeform 66"/>
            <p:cNvSpPr/>
            <p:nvPr/>
          </p:nvSpPr>
          <p:spPr bwMode="auto">
            <a:xfrm>
              <a:off x="2524" y="1776"/>
              <a:ext cx="134" cy="231"/>
            </a:xfrm>
            <a:custGeom>
              <a:avLst/>
              <a:gdLst>
                <a:gd name="T0" fmla="*/ 9 w 134"/>
                <a:gd name="T1" fmla="*/ 231 h 231"/>
                <a:gd name="T2" fmla="*/ 0 w 134"/>
                <a:gd name="T3" fmla="*/ 224 h 231"/>
                <a:gd name="T4" fmla="*/ 125 w 134"/>
                <a:gd name="T5" fmla="*/ 0 h 231"/>
                <a:gd name="T6" fmla="*/ 134 w 134"/>
                <a:gd name="T7" fmla="*/ 4 h 231"/>
                <a:gd name="T8" fmla="*/ 9 w 134"/>
                <a:gd name="T9" fmla="*/ 231 h 231"/>
              </a:gdLst>
              <a:ahLst/>
              <a:cxnLst>
                <a:cxn ang="0">
                  <a:pos x="T0" y="T1"/>
                </a:cxn>
                <a:cxn ang="0">
                  <a:pos x="T2" y="T3"/>
                </a:cxn>
                <a:cxn ang="0">
                  <a:pos x="T4" y="T5"/>
                </a:cxn>
                <a:cxn ang="0">
                  <a:pos x="T6" y="T7"/>
                </a:cxn>
                <a:cxn ang="0">
                  <a:pos x="T8" y="T9"/>
                </a:cxn>
              </a:cxnLst>
              <a:rect l="0" t="0" r="r" b="b"/>
              <a:pathLst>
                <a:path w="134" h="231">
                  <a:moveTo>
                    <a:pt x="9" y="231"/>
                  </a:moveTo>
                  <a:lnTo>
                    <a:pt x="0" y="224"/>
                  </a:lnTo>
                  <a:lnTo>
                    <a:pt x="125" y="0"/>
                  </a:lnTo>
                  <a:lnTo>
                    <a:pt x="134" y="4"/>
                  </a:lnTo>
                  <a:lnTo>
                    <a:pt x="9" y="231"/>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51" name="Freeform 67"/>
            <p:cNvSpPr/>
            <p:nvPr/>
          </p:nvSpPr>
          <p:spPr bwMode="auto">
            <a:xfrm>
              <a:off x="2526" y="1825"/>
              <a:ext cx="329" cy="177"/>
            </a:xfrm>
            <a:custGeom>
              <a:avLst/>
              <a:gdLst>
                <a:gd name="T0" fmla="*/ 5 w 329"/>
                <a:gd name="T1" fmla="*/ 177 h 177"/>
                <a:gd name="T2" fmla="*/ 0 w 329"/>
                <a:gd name="T3" fmla="*/ 168 h 177"/>
                <a:gd name="T4" fmla="*/ 324 w 329"/>
                <a:gd name="T5" fmla="*/ 0 h 177"/>
                <a:gd name="T6" fmla="*/ 329 w 329"/>
                <a:gd name="T7" fmla="*/ 10 h 177"/>
                <a:gd name="T8" fmla="*/ 5 w 329"/>
                <a:gd name="T9" fmla="*/ 177 h 177"/>
              </a:gdLst>
              <a:ahLst/>
              <a:cxnLst>
                <a:cxn ang="0">
                  <a:pos x="T0" y="T1"/>
                </a:cxn>
                <a:cxn ang="0">
                  <a:pos x="T2" y="T3"/>
                </a:cxn>
                <a:cxn ang="0">
                  <a:pos x="T4" y="T5"/>
                </a:cxn>
                <a:cxn ang="0">
                  <a:pos x="T6" y="T7"/>
                </a:cxn>
                <a:cxn ang="0">
                  <a:pos x="T8" y="T9"/>
                </a:cxn>
              </a:cxnLst>
              <a:rect l="0" t="0" r="r" b="b"/>
              <a:pathLst>
                <a:path w="329" h="177">
                  <a:moveTo>
                    <a:pt x="5" y="177"/>
                  </a:moveTo>
                  <a:lnTo>
                    <a:pt x="0" y="168"/>
                  </a:lnTo>
                  <a:lnTo>
                    <a:pt x="324" y="0"/>
                  </a:lnTo>
                  <a:lnTo>
                    <a:pt x="329" y="10"/>
                  </a:lnTo>
                  <a:lnTo>
                    <a:pt x="5" y="177"/>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52" name="Freeform 68"/>
            <p:cNvSpPr/>
            <p:nvPr/>
          </p:nvSpPr>
          <p:spPr bwMode="auto">
            <a:xfrm>
              <a:off x="2649" y="1773"/>
              <a:ext cx="83" cy="255"/>
            </a:xfrm>
            <a:custGeom>
              <a:avLst/>
              <a:gdLst>
                <a:gd name="T0" fmla="*/ 73 w 83"/>
                <a:gd name="T1" fmla="*/ 255 h 255"/>
                <a:gd name="T2" fmla="*/ 0 w 83"/>
                <a:gd name="T3" fmla="*/ 5 h 255"/>
                <a:gd name="T4" fmla="*/ 12 w 83"/>
                <a:gd name="T5" fmla="*/ 0 h 255"/>
                <a:gd name="T6" fmla="*/ 83 w 83"/>
                <a:gd name="T7" fmla="*/ 251 h 255"/>
                <a:gd name="T8" fmla="*/ 73 w 83"/>
                <a:gd name="T9" fmla="*/ 255 h 255"/>
              </a:gdLst>
              <a:ahLst/>
              <a:cxnLst>
                <a:cxn ang="0">
                  <a:pos x="T0" y="T1"/>
                </a:cxn>
                <a:cxn ang="0">
                  <a:pos x="T2" y="T3"/>
                </a:cxn>
                <a:cxn ang="0">
                  <a:pos x="T4" y="T5"/>
                </a:cxn>
                <a:cxn ang="0">
                  <a:pos x="T6" y="T7"/>
                </a:cxn>
                <a:cxn ang="0">
                  <a:pos x="T8" y="T9"/>
                </a:cxn>
              </a:cxnLst>
              <a:rect l="0" t="0" r="r" b="b"/>
              <a:pathLst>
                <a:path w="83" h="255">
                  <a:moveTo>
                    <a:pt x="73" y="255"/>
                  </a:moveTo>
                  <a:lnTo>
                    <a:pt x="0" y="5"/>
                  </a:lnTo>
                  <a:lnTo>
                    <a:pt x="12" y="0"/>
                  </a:lnTo>
                  <a:lnTo>
                    <a:pt x="83" y="251"/>
                  </a:lnTo>
                  <a:lnTo>
                    <a:pt x="73" y="255"/>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53" name="Freeform 69"/>
            <p:cNvSpPr/>
            <p:nvPr/>
          </p:nvSpPr>
          <p:spPr bwMode="auto">
            <a:xfrm>
              <a:off x="2358" y="1650"/>
              <a:ext cx="175" cy="350"/>
            </a:xfrm>
            <a:custGeom>
              <a:avLst/>
              <a:gdLst>
                <a:gd name="T0" fmla="*/ 163 w 175"/>
                <a:gd name="T1" fmla="*/ 350 h 350"/>
                <a:gd name="T2" fmla="*/ 0 w 175"/>
                <a:gd name="T3" fmla="*/ 5 h 350"/>
                <a:gd name="T4" fmla="*/ 10 w 175"/>
                <a:gd name="T5" fmla="*/ 0 h 350"/>
                <a:gd name="T6" fmla="*/ 175 w 175"/>
                <a:gd name="T7" fmla="*/ 345 h 350"/>
                <a:gd name="T8" fmla="*/ 163 w 175"/>
                <a:gd name="T9" fmla="*/ 350 h 350"/>
              </a:gdLst>
              <a:ahLst/>
              <a:cxnLst>
                <a:cxn ang="0">
                  <a:pos x="T0" y="T1"/>
                </a:cxn>
                <a:cxn ang="0">
                  <a:pos x="T2" y="T3"/>
                </a:cxn>
                <a:cxn ang="0">
                  <a:pos x="T4" y="T5"/>
                </a:cxn>
                <a:cxn ang="0">
                  <a:pos x="T6" y="T7"/>
                </a:cxn>
                <a:cxn ang="0">
                  <a:pos x="T8" y="T9"/>
                </a:cxn>
              </a:cxnLst>
              <a:rect l="0" t="0" r="r" b="b"/>
              <a:pathLst>
                <a:path w="175" h="350">
                  <a:moveTo>
                    <a:pt x="163" y="350"/>
                  </a:moveTo>
                  <a:lnTo>
                    <a:pt x="0" y="5"/>
                  </a:lnTo>
                  <a:lnTo>
                    <a:pt x="10" y="0"/>
                  </a:lnTo>
                  <a:lnTo>
                    <a:pt x="175" y="345"/>
                  </a:lnTo>
                  <a:lnTo>
                    <a:pt x="163" y="350"/>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54" name="Freeform 70"/>
            <p:cNvSpPr/>
            <p:nvPr/>
          </p:nvSpPr>
          <p:spPr bwMode="auto">
            <a:xfrm>
              <a:off x="2283" y="1289"/>
              <a:ext cx="85" cy="366"/>
            </a:xfrm>
            <a:custGeom>
              <a:avLst/>
              <a:gdLst>
                <a:gd name="T0" fmla="*/ 73 w 85"/>
                <a:gd name="T1" fmla="*/ 366 h 366"/>
                <a:gd name="T2" fmla="*/ 0 w 85"/>
                <a:gd name="T3" fmla="*/ 2 h 366"/>
                <a:gd name="T4" fmla="*/ 11 w 85"/>
                <a:gd name="T5" fmla="*/ 0 h 366"/>
                <a:gd name="T6" fmla="*/ 85 w 85"/>
                <a:gd name="T7" fmla="*/ 366 h 366"/>
                <a:gd name="T8" fmla="*/ 73 w 85"/>
                <a:gd name="T9" fmla="*/ 366 h 366"/>
              </a:gdLst>
              <a:ahLst/>
              <a:cxnLst>
                <a:cxn ang="0">
                  <a:pos x="T0" y="T1"/>
                </a:cxn>
                <a:cxn ang="0">
                  <a:pos x="T2" y="T3"/>
                </a:cxn>
                <a:cxn ang="0">
                  <a:pos x="T4" y="T5"/>
                </a:cxn>
                <a:cxn ang="0">
                  <a:pos x="T6" y="T7"/>
                </a:cxn>
                <a:cxn ang="0">
                  <a:pos x="T8" y="T9"/>
                </a:cxn>
              </a:cxnLst>
              <a:rect l="0" t="0" r="r" b="b"/>
              <a:pathLst>
                <a:path w="85" h="366">
                  <a:moveTo>
                    <a:pt x="73" y="366"/>
                  </a:moveTo>
                  <a:lnTo>
                    <a:pt x="0" y="2"/>
                  </a:lnTo>
                  <a:lnTo>
                    <a:pt x="11" y="0"/>
                  </a:lnTo>
                  <a:lnTo>
                    <a:pt x="85" y="366"/>
                  </a:lnTo>
                  <a:lnTo>
                    <a:pt x="73" y="366"/>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55" name="Freeform 71"/>
            <p:cNvSpPr/>
            <p:nvPr/>
          </p:nvSpPr>
          <p:spPr bwMode="auto">
            <a:xfrm>
              <a:off x="2285" y="1289"/>
              <a:ext cx="168" cy="139"/>
            </a:xfrm>
            <a:custGeom>
              <a:avLst/>
              <a:gdLst>
                <a:gd name="T0" fmla="*/ 161 w 168"/>
                <a:gd name="T1" fmla="*/ 139 h 139"/>
                <a:gd name="T2" fmla="*/ 0 w 168"/>
                <a:gd name="T3" fmla="*/ 7 h 139"/>
                <a:gd name="T4" fmla="*/ 7 w 168"/>
                <a:gd name="T5" fmla="*/ 0 h 139"/>
                <a:gd name="T6" fmla="*/ 168 w 168"/>
                <a:gd name="T7" fmla="*/ 130 h 139"/>
                <a:gd name="T8" fmla="*/ 161 w 168"/>
                <a:gd name="T9" fmla="*/ 139 h 139"/>
              </a:gdLst>
              <a:ahLst/>
              <a:cxnLst>
                <a:cxn ang="0">
                  <a:pos x="T0" y="T1"/>
                </a:cxn>
                <a:cxn ang="0">
                  <a:pos x="T2" y="T3"/>
                </a:cxn>
                <a:cxn ang="0">
                  <a:pos x="T4" y="T5"/>
                </a:cxn>
                <a:cxn ang="0">
                  <a:pos x="T6" y="T7"/>
                </a:cxn>
                <a:cxn ang="0">
                  <a:pos x="T8" y="T9"/>
                </a:cxn>
              </a:cxnLst>
              <a:rect l="0" t="0" r="r" b="b"/>
              <a:pathLst>
                <a:path w="168" h="139">
                  <a:moveTo>
                    <a:pt x="161" y="139"/>
                  </a:moveTo>
                  <a:lnTo>
                    <a:pt x="0" y="7"/>
                  </a:lnTo>
                  <a:lnTo>
                    <a:pt x="7" y="0"/>
                  </a:lnTo>
                  <a:lnTo>
                    <a:pt x="168" y="130"/>
                  </a:lnTo>
                  <a:lnTo>
                    <a:pt x="161" y="139"/>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56" name="Freeform 72"/>
            <p:cNvSpPr/>
            <p:nvPr/>
          </p:nvSpPr>
          <p:spPr bwMode="auto">
            <a:xfrm>
              <a:off x="2356" y="1423"/>
              <a:ext cx="99" cy="227"/>
            </a:xfrm>
            <a:custGeom>
              <a:avLst/>
              <a:gdLst>
                <a:gd name="T0" fmla="*/ 9 w 99"/>
                <a:gd name="T1" fmla="*/ 227 h 227"/>
                <a:gd name="T2" fmla="*/ 0 w 99"/>
                <a:gd name="T3" fmla="*/ 223 h 227"/>
                <a:gd name="T4" fmla="*/ 90 w 99"/>
                <a:gd name="T5" fmla="*/ 0 h 227"/>
                <a:gd name="T6" fmla="*/ 99 w 99"/>
                <a:gd name="T7" fmla="*/ 5 h 227"/>
                <a:gd name="T8" fmla="*/ 9 w 99"/>
                <a:gd name="T9" fmla="*/ 227 h 227"/>
              </a:gdLst>
              <a:ahLst/>
              <a:cxnLst>
                <a:cxn ang="0">
                  <a:pos x="T0" y="T1"/>
                </a:cxn>
                <a:cxn ang="0">
                  <a:pos x="T2" y="T3"/>
                </a:cxn>
                <a:cxn ang="0">
                  <a:pos x="T4" y="T5"/>
                </a:cxn>
                <a:cxn ang="0">
                  <a:pos x="T6" y="T7"/>
                </a:cxn>
                <a:cxn ang="0">
                  <a:pos x="T8" y="T9"/>
                </a:cxn>
              </a:cxnLst>
              <a:rect l="0" t="0" r="r" b="b"/>
              <a:pathLst>
                <a:path w="99" h="227">
                  <a:moveTo>
                    <a:pt x="9" y="227"/>
                  </a:moveTo>
                  <a:lnTo>
                    <a:pt x="0" y="223"/>
                  </a:lnTo>
                  <a:lnTo>
                    <a:pt x="90" y="0"/>
                  </a:lnTo>
                  <a:lnTo>
                    <a:pt x="99" y="5"/>
                  </a:lnTo>
                  <a:lnTo>
                    <a:pt x="9" y="227"/>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57" name="Freeform 73"/>
            <p:cNvSpPr/>
            <p:nvPr/>
          </p:nvSpPr>
          <p:spPr bwMode="auto">
            <a:xfrm>
              <a:off x="2446" y="1419"/>
              <a:ext cx="179" cy="106"/>
            </a:xfrm>
            <a:custGeom>
              <a:avLst/>
              <a:gdLst>
                <a:gd name="T0" fmla="*/ 175 w 179"/>
                <a:gd name="T1" fmla="*/ 106 h 106"/>
                <a:gd name="T2" fmla="*/ 0 w 179"/>
                <a:gd name="T3" fmla="*/ 9 h 106"/>
                <a:gd name="T4" fmla="*/ 4 w 179"/>
                <a:gd name="T5" fmla="*/ 0 h 106"/>
                <a:gd name="T6" fmla="*/ 179 w 179"/>
                <a:gd name="T7" fmla="*/ 97 h 106"/>
                <a:gd name="T8" fmla="*/ 175 w 179"/>
                <a:gd name="T9" fmla="*/ 106 h 106"/>
              </a:gdLst>
              <a:ahLst/>
              <a:cxnLst>
                <a:cxn ang="0">
                  <a:pos x="T0" y="T1"/>
                </a:cxn>
                <a:cxn ang="0">
                  <a:pos x="T2" y="T3"/>
                </a:cxn>
                <a:cxn ang="0">
                  <a:pos x="T4" y="T5"/>
                </a:cxn>
                <a:cxn ang="0">
                  <a:pos x="T6" y="T7"/>
                </a:cxn>
                <a:cxn ang="0">
                  <a:pos x="T8" y="T9"/>
                </a:cxn>
              </a:cxnLst>
              <a:rect l="0" t="0" r="r" b="b"/>
              <a:pathLst>
                <a:path w="179" h="106">
                  <a:moveTo>
                    <a:pt x="175" y="106"/>
                  </a:moveTo>
                  <a:lnTo>
                    <a:pt x="0" y="9"/>
                  </a:lnTo>
                  <a:lnTo>
                    <a:pt x="4" y="0"/>
                  </a:lnTo>
                  <a:lnTo>
                    <a:pt x="179" y="97"/>
                  </a:lnTo>
                  <a:lnTo>
                    <a:pt x="175" y="106"/>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58" name="Freeform 74"/>
            <p:cNvSpPr/>
            <p:nvPr/>
          </p:nvSpPr>
          <p:spPr bwMode="auto">
            <a:xfrm>
              <a:off x="2613" y="1518"/>
              <a:ext cx="43" cy="262"/>
            </a:xfrm>
            <a:custGeom>
              <a:avLst/>
              <a:gdLst>
                <a:gd name="T0" fmla="*/ 34 w 43"/>
                <a:gd name="T1" fmla="*/ 262 h 262"/>
                <a:gd name="T2" fmla="*/ 0 w 43"/>
                <a:gd name="T3" fmla="*/ 2 h 262"/>
                <a:gd name="T4" fmla="*/ 12 w 43"/>
                <a:gd name="T5" fmla="*/ 0 h 262"/>
                <a:gd name="T6" fmla="*/ 43 w 43"/>
                <a:gd name="T7" fmla="*/ 260 h 262"/>
                <a:gd name="T8" fmla="*/ 34 w 43"/>
                <a:gd name="T9" fmla="*/ 262 h 262"/>
              </a:gdLst>
              <a:ahLst/>
              <a:cxnLst>
                <a:cxn ang="0">
                  <a:pos x="T0" y="T1"/>
                </a:cxn>
                <a:cxn ang="0">
                  <a:pos x="T2" y="T3"/>
                </a:cxn>
                <a:cxn ang="0">
                  <a:pos x="T4" y="T5"/>
                </a:cxn>
                <a:cxn ang="0">
                  <a:pos x="T6" y="T7"/>
                </a:cxn>
                <a:cxn ang="0">
                  <a:pos x="T8" y="T9"/>
                </a:cxn>
              </a:cxnLst>
              <a:rect l="0" t="0" r="r" b="b"/>
              <a:pathLst>
                <a:path w="43" h="262">
                  <a:moveTo>
                    <a:pt x="34" y="262"/>
                  </a:moveTo>
                  <a:lnTo>
                    <a:pt x="0" y="2"/>
                  </a:lnTo>
                  <a:lnTo>
                    <a:pt x="12" y="0"/>
                  </a:lnTo>
                  <a:lnTo>
                    <a:pt x="43" y="260"/>
                  </a:lnTo>
                  <a:lnTo>
                    <a:pt x="34" y="262"/>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59" name="Freeform 75"/>
            <p:cNvSpPr/>
            <p:nvPr/>
          </p:nvSpPr>
          <p:spPr bwMode="auto">
            <a:xfrm>
              <a:off x="2621" y="1516"/>
              <a:ext cx="231" cy="134"/>
            </a:xfrm>
            <a:custGeom>
              <a:avLst/>
              <a:gdLst>
                <a:gd name="T0" fmla="*/ 226 w 231"/>
                <a:gd name="T1" fmla="*/ 134 h 134"/>
                <a:gd name="T2" fmla="*/ 0 w 231"/>
                <a:gd name="T3" fmla="*/ 9 h 134"/>
                <a:gd name="T4" fmla="*/ 4 w 231"/>
                <a:gd name="T5" fmla="*/ 0 h 134"/>
                <a:gd name="T6" fmla="*/ 231 w 231"/>
                <a:gd name="T7" fmla="*/ 125 h 134"/>
                <a:gd name="T8" fmla="*/ 226 w 231"/>
                <a:gd name="T9" fmla="*/ 134 h 134"/>
              </a:gdLst>
              <a:ahLst/>
              <a:cxnLst>
                <a:cxn ang="0">
                  <a:pos x="T0" y="T1"/>
                </a:cxn>
                <a:cxn ang="0">
                  <a:pos x="T2" y="T3"/>
                </a:cxn>
                <a:cxn ang="0">
                  <a:pos x="T4" y="T5"/>
                </a:cxn>
                <a:cxn ang="0">
                  <a:pos x="T6" y="T7"/>
                </a:cxn>
                <a:cxn ang="0">
                  <a:pos x="T8" y="T9"/>
                </a:cxn>
              </a:cxnLst>
              <a:rect l="0" t="0" r="r" b="b"/>
              <a:pathLst>
                <a:path w="231" h="134">
                  <a:moveTo>
                    <a:pt x="226" y="134"/>
                  </a:moveTo>
                  <a:lnTo>
                    <a:pt x="0" y="9"/>
                  </a:lnTo>
                  <a:lnTo>
                    <a:pt x="4" y="0"/>
                  </a:lnTo>
                  <a:lnTo>
                    <a:pt x="231" y="125"/>
                  </a:lnTo>
                  <a:lnTo>
                    <a:pt x="226" y="134"/>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60" name="Freeform 76"/>
            <p:cNvSpPr/>
            <p:nvPr/>
          </p:nvSpPr>
          <p:spPr bwMode="auto">
            <a:xfrm>
              <a:off x="2595" y="1383"/>
              <a:ext cx="33" cy="140"/>
            </a:xfrm>
            <a:custGeom>
              <a:avLst/>
              <a:gdLst>
                <a:gd name="T0" fmla="*/ 21 w 33"/>
                <a:gd name="T1" fmla="*/ 140 h 140"/>
                <a:gd name="T2" fmla="*/ 0 w 33"/>
                <a:gd name="T3" fmla="*/ 0 h 140"/>
                <a:gd name="T4" fmla="*/ 9 w 33"/>
                <a:gd name="T5" fmla="*/ 0 h 140"/>
                <a:gd name="T6" fmla="*/ 33 w 33"/>
                <a:gd name="T7" fmla="*/ 137 h 140"/>
                <a:gd name="T8" fmla="*/ 21 w 33"/>
                <a:gd name="T9" fmla="*/ 140 h 140"/>
              </a:gdLst>
              <a:ahLst/>
              <a:cxnLst>
                <a:cxn ang="0">
                  <a:pos x="T0" y="T1"/>
                </a:cxn>
                <a:cxn ang="0">
                  <a:pos x="T2" y="T3"/>
                </a:cxn>
                <a:cxn ang="0">
                  <a:pos x="T4" y="T5"/>
                </a:cxn>
                <a:cxn ang="0">
                  <a:pos x="T6" y="T7"/>
                </a:cxn>
                <a:cxn ang="0">
                  <a:pos x="T8" y="T9"/>
                </a:cxn>
              </a:cxnLst>
              <a:rect l="0" t="0" r="r" b="b"/>
              <a:pathLst>
                <a:path w="33" h="140">
                  <a:moveTo>
                    <a:pt x="21" y="140"/>
                  </a:moveTo>
                  <a:lnTo>
                    <a:pt x="0" y="0"/>
                  </a:lnTo>
                  <a:lnTo>
                    <a:pt x="9" y="0"/>
                  </a:lnTo>
                  <a:lnTo>
                    <a:pt x="33" y="137"/>
                  </a:lnTo>
                  <a:lnTo>
                    <a:pt x="21" y="140"/>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61" name="Freeform 77"/>
            <p:cNvSpPr/>
            <p:nvPr/>
          </p:nvSpPr>
          <p:spPr bwMode="auto">
            <a:xfrm>
              <a:off x="2361" y="1513"/>
              <a:ext cx="262" cy="135"/>
            </a:xfrm>
            <a:custGeom>
              <a:avLst/>
              <a:gdLst>
                <a:gd name="T0" fmla="*/ 4 w 262"/>
                <a:gd name="T1" fmla="*/ 135 h 135"/>
                <a:gd name="T2" fmla="*/ 0 w 262"/>
                <a:gd name="T3" fmla="*/ 125 h 135"/>
                <a:gd name="T4" fmla="*/ 257 w 262"/>
                <a:gd name="T5" fmla="*/ 0 h 135"/>
                <a:gd name="T6" fmla="*/ 262 w 262"/>
                <a:gd name="T7" fmla="*/ 10 h 135"/>
                <a:gd name="T8" fmla="*/ 4 w 262"/>
                <a:gd name="T9" fmla="*/ 135 h 135"/>
              </a:gdLst>
              <a:ahLst/>
              <a:cxnLst>
                <a:cxn ang="0">
                  <a:pos x="T0" y="T1"/>
                </a:cxn>
                <a:cxn ang="0">
                  <a:pos x="T2" y="T3"/>
                </a:cxn>
                <a:cxn ang="0">
                  <a:pos x="T4" y="T5"/>
                </a:cxn>
                <a:cxn ang="0">
                  <a:pos x="T6" y="T7"/>
                </a:cxn>
                <a:cxn ang="0">
                  <a:pos x="T8" y="T9"/>
                </a:cxn>
              </a:cxnLst>
              <a:rect l="0" t="0" r="r" b="b"/>
              <a:pathLst>
                <a:path w="262" h="135">
                  <a:moveTo>
                    <a:pt x="4" y="135"/>
                  </a:moveTo>
                  <a:lnTo>
                    <a:pt x="0" y="125"/>
                  </a:lnTo>
                  <a:lnTo>
                    <a:pt x="257" y="0"/>
                  </a:lnTo>
                  <a:lnTo>
                    <a:pt x="262" y="10"/>
                  </a:lnTo>
                  <a:lnTo>
                    <a:pt x="4" y="135"/>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62" name="Freeform 78"/>
            <p:cNvSpPr/>
            <p:nvPr/>
          </p:nvSpPr>
          <p:spPr bwMode="auto">
            <a:xfrm>
              <a:off x="2361" y="1641"/>
              <a:ext cx="290" cy="135"/>
            </a:xfrm>
            <a:custGeom>
              <a:avLst/>
              <a:gdLst>
                <a:gd name="T0" fmla="*/ 288 w 290"/>
                <a:gd name="T1" fmla="*/ 135 h 135"/>
                <a:gd name="T2" fmla="*/ 0 w 290"/>
                <a:gd name="T3" fmla="*/ 9 h 135"/>
                <a:gd name="T4" fmla="*/ 4 w 290"/>
                <a:gd name="T5" fmla="*/ 0 h 135"/>
                <a:gd name="T6" fmla="*/ 290 w 290"/>
                <a:gd name="T7" fmla="*/ 125 h 135"/>
                <a:gd name="T8" fmla="*/ 288 w 290"/>
                <a:gd name="T9" fmla="*/ 135 h 135"/>
              </a:gdLst>
              <a:ahLst/>
              <a:cxnLst>
                <a:cxn ang="0">
                  <a:pos x="T0" y="T1"/>
                </a:cxn>
                <a:cxn ang="0">
                  <a:pos x="T2" y="T3"/>
                </a:cxn>
                <a:cxn ang="0">
                  <a:pos x="T4" y="T5"/>
                </a:cxn>
                <a:cxn ang="0">
                  <a:pos x="T6" y="T7"/>
                </a:cxn>
                <a:cxn ang="0">
                  <a:pos x="T8" y="T9"/>
                </a:cxn>
              </a:cxnLst>
              <a:rect l="0" t="0" r="r" b="b"/>
              <a:pathLst>
                <a:path w="290" h="135">
                  <a:moveTo>
                    <a:pt x="288" y="135"/>
                  </a:moveTo>
                  <a:lnTo>
                    <a:pt x="0" y="9"/>
                  </a:lnTo>
                  <a:lnTo>
                    <a:pt x="4" y="0"/>
                  </a:lnTo>
                  <a:lnTo>
                    <a:pt x="290" y="125"/>
                  </a:lnTo>
                  <a:lnTo>
                    <a:pt x="288" y="135"/>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63" name="Freeform 79"/>
            <p:cNvSpPr/>
            <p:nvPr/>
          </p:nvSpPr>
          <p:spPr bwMode="auto">
            <a:xfrm>
              <a:off x="2656" y="1731"/>
              <a:ext cx="619" cy="52"/>
            </a:xfrm>
            <a:custGeom>
              <a:avLst/>
              <a:gdLst>
                <a:gd name="T0" fmla="*/ 0 w 619"/>
                <a:gd name="T1" fmla="*/ 52 h 52"/>
                <a:gd name="T2" fmla="*/ 0 w 619"/>
                <a:gd name="T3" fmla="*/ 40 h 52"/>
                <a:gd name="T4" fmla="*/ 619 w 619"/>
                <a:gd name="T5" fmla="*/ 0 h 52"/>
                <a:gd name="T6" fmla="*/ 619 w 619"/>
                <a:gd name="T7" fmla="*/ 11 h 52"/>
                <a:gd name="T8" fmla="*/ 0 w 619"/>
                <a:gd name="T9" fmla="*/ 52 h 52"/>
              </a:gdLst>
              <a:ahLst/>
              <a:cxnLst>
                <a:cxn ang="0">
                  <a:pos x="T0" y="T1"/>
                </a:cxn>
                <a:cxn ang="0">
                  <a:pos x="T2" y="T3"/>
                </a:cxn>
                <a:cxn ang="0">
                  <a:pos x="T4" y="T5"/>
                </a:cxn>
                <a:cxn ang="0">
                  <a:pos x="T6" y="T7"/>
                </a:cxn>
                <a:cxn ang="0">
                  <a:pos x="T8" y="T9"/>
                </a:cxn>
              </a:cxnLst>
              <a:rect l="0" t="0" r="r" b="b"/>
              <a:pathLst>
                <a:path w="619" h="52">
                  <a:moveTo>
                    <a:pt x="0" y="52"/>
                  </a:moveTo>
                  <a:lnTo>
                    <a:pt x="0" y="40"/>
                  </a:lnTo>
                  <a:lnTo>
                    <a:pt x="619" y="0"/>
                  </a:lnTo>
                  <a:lnTo>
                    <a:pt x="619" y="11"/>
                  </a:lnTo>
                  <a:lnTo>
                    <a:pt x="0" y="52"/>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64" name="Freeform 80"/>
            <p:cNvSpPr/>
            <p:nvPr/>
          </p:nvSpPr>
          <p:spPr bwMode="auto">
            <a:xfrm>
              <a:off x="3145" y="1475"/>
              <a:ext cx="258" cy="123"/>
            </a:xfrm>
            <a:custGeom>
              <a:avLst/>
              <a:gdLst>
                <a:gd name="T0" fmla="*/ 5 w 258"/>
                <a:gd name="T1" fmla="*/ 123 h 123"/>
                <a:gd name="T2" fmla="*/ 0 w 258"/>
                <a:gd name="T3" fmla="*/ 114 h 123"/>
                <a:gd name="T4" fmla="*/ 253 w 258"/>
                <a:gd name="T5" fmla="*/ 0 h 123"/>
                <a:gd name="T6" fmla="*/ 258 w 258"/>
                <a:gd name="T7" fmla="*/ 10 h 123"/>
                <a:gd name="T8" fmla="*/ 5 w 258"/>
                <a:gd name="T9" fmla="*/ 123 h 123"/>
              </a:gdLst>
              <a:ahLst/>
              <a:cxnLst>
                <a:cxn ang="0">
                  <a:pos x="T0" y="T1"/>
                </a:cxn>
                <a:cxn ang="0">
                  <a:pos x="T2" y="T3"/>
                </a:cxn>
                <a:cxn ang="0">
                  <a:pos x="T4" y="T5"/>
                </a:cxn>
                <a:cxn ang="0">
                  <a:pos x="T6" y="T7"/>
                </a:cxn>
                <a:cxn ang="0">
                  <a:pos x="T8" y="T9"/>
                </a:cxn>
              </a:cxnLst>
              <a:rect l="0" t="0" r="r" b="b"/>
              <a:pathLst>
                <a:path w="258" h="123">
                  <a:moveTo>
                    <a:pt x="5" y="123"/>
                  </a:moveTo>
                  <a:lnTo>
                    <a:pt x="0" y="114"/>
                  </a:lnTo>
                  <a:lnTo>
                    <a:pt x="253" y="0"/>
                  </a:lnTo>
                  <a:lnTo>
                    <a:pt x="258" y="10"/>
                  </a:lnTo>
                  <a:lnTo>
                    <a:pt x="5" y="123"/>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65" name="Freeform 81"/>
            <p:cNvSpPr/>
            <p:nvPr/>
          </p:nvSpPr>
          <p:spPr bwMode="auto">
            <a:xfrm>
              <a:off x="2994" y="1589"/>
              <a:ext cx="156" cy="52"/>
            </a:xfrm>
            <a:custGeom>
              <a:avLst/>
              <a:gdLst>
                <a:gd name="T0" fmla="*/ 2 w 156"/>
                <a:gd name="T1" fmla="*/ 52 h 52"/>
                <a:gd name="T2" fmla="*/ 0 w 156"/>
                <a:gd name="T3" fmla="*/ 40 h 52"/>
                <a:gd name="T4" fmla="*/ 154 w 156"/>
                <a:gd name="T5" fmla="*/ 0 h 52"/>
                <a:gd name="T6" fmla="*/ 156 w 156"/>
                <a:gd name="T7" fmla="*/ 9 h 52"/>
                <a:gd name="T8" fmla="*/ 2 w 156"/>
                <a:gd name="T9" fmla="*/ 52 h 52"/>
              </a:gdLst>
              <a:ahLst/>
              <a:cxnLst>
                <a:cxn ang="0">
                  <a:pos x="T0" y="T1"/>
                </a:cxn>
                <a:cxn ang="0">
                  <a:pos x="T2" y="T3"/>
                </a:cxn>
                <a:cxn ang="0">
                  <a:pos x="T4" y="T5"/>
                </a:cxn>
                <a:cxn ang="0">
                  <a:pos x="T6" y="T7"/>
                </a:cxn>
                <a:cxn ang="0">
                  <a:pos x="T8" y="T9"/>
                </a:cxn>
              </a:cxnLst>
              <a:rect l="0" t="0" r="r" b="b"/>
              <a:pathLst>
                <a:path w="156" h="52">
                  <a:moveTo>
                    <a:pt x="2" y="52"/>
                  </a:moveTo>
                  <a:lnTo>
                    <a:pt x="0" y="40"/>
                  </a:lnTo>
                  <a:lnTo>
                    <a:pt x="154" y="0"/>
                  </a:lnTo>
                  <a:lnTo>
                    <a:pt x="156" y="9"/>
                  </a:lnTo>
                  <a:lnTo>
                    <a:pt x="2" y="52"/>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66" name="Freeform 82"/>
            <p:cNvSpPr/>
            <p:nvPr/>
          </p:nvSpPr>
          <p:spPr bwMode="auto">
            <a:xfrm>
              <a:off x="3379" y="1152"/>
              <a:ext cx="26" cy="328"/>
            </a:xfrm>
            <a:custGeom>
              <a:avLst/>
              <a:gdLst>
                <a:gd name="T0" fmla="*/ 14 w 26"/>
                <a:gd name="T1" fmla="*/ 328 h 328"/>
                <a:gd name="T2" fmla="*/ 0 w 26"/>
                <a:gd name="T3" fmla="*/ 0 h 328"/>
                <a:gd name="T4" fmla="*/ 12 w 26"/>
                <a:gd name="T5" fmla="*/ 0 h 328"/>
                <a:gd name="T6" fmla="*/ 26 w 26"/>
                <a:gd name="T7" fmla="*/ 328 h 328"/>
                <a:gd name="T8" fmla="*/ 14 w 26"/>
                <a:gd name="T9" fmla="*/ 328 h 328"/>
              </a:gdLst>
              <a:ahLst/>
              <a:cxnLst>
                <a:cxn ang="0">
                  <a:pos x="T0" y="T1"/>
                </a:cxn>
                <a:cxn ang="0">
                  <a:pos x="T2" y="T3"/>
                </a:cxn>
                <a:cxn ang="0">
                  <a:pos x="T4" y="T5"/>
                </a:cxn>
                <a:cxn ang="0">
                  <a:pos x="T6" y="T7"/>
                </a:cxn>
                <a:cxn ang="0">
                  <a:pos x="T8" y="T9"/>
                </a:cxn>
              </a:cxnLst>
              <a:rect l="0" t="0" r="r" b="b"/>
              <a:pathLst>
                <a:path w="26" h="328">
                  <a:moveTo>
                    <a:pt x="14" y="328"/>
                  </a:moveTo>
                  <a:lnTo>
                    <a:pt x="0" y="0"/>
                  </a:lnTo>
                  <a:lnTo>
                    <a:pt x="12" y="0"/>
                  </a:lnTo>
                  <a:lnTo>
                    <a:pt x="26" y="328"/>
                  </a:lnTo>
                  <a:lnTo>
                    <a:pt x="14" y="328"/>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67" name="Freeform 83"/>
            <p:cNvSpPr/>
            <p:nvPr/>
          </p:nvSpPr>
          <p:spPr bwMode="auto">
            <a:xfrm>
              <a:off x="3202" y="944"/>
              <a:ext cx="187" cy="212"/>
            </a:xfrm>
            <a:custGeom>
              <a:avLst/>
              <a:gdLst>
                <a:gd name="T0" fmla="*/ 179 w 187"/>
                <a:gd name="T1" fmla="*/ 212 h 212"/>
                <a:gd name="T2" fmla="*/ 0 w 187"/>
                <a:gd name="T3" fmla="*/ 7 h 212"/>
                <a:gd name="T4" fmla="*/ 9 w 187"/>
                <a:gd name="T5" fmla="*/ 0 h 212"/>
                <a:gd name="T6" fmla="*/ 187 w 187"/>
                <a:gd name="T7" fmla="*/ 205 h 212"/>
                <a:gd name="T8" fmla="*/ 179 w 187"/>
                <a:gd name="T9" fmla="*/ 212 h 212"/>
              </a:gdLst>
              <a:ahLst/>
              <a:cxnLst>
                <a:cxn ang="0">
                  <a:pos x="T0" y="T1"/>
                </a:cxn>
                <a:cxn ang="0">
                  <a:pos x="T2" y="T3"/>
                </a:cxn>
                <a:cxn ang="0">
                  <a:pos x="T4" y="T5"/>
                </a:cxn>
                <a:cxn ang="0">
                  <a:pos x="T6" y="T7"/>
                </a:cxn>
                <a:cxn ang="0">
                  <a:pos x="T8" y="T9"/>
                </a:cxn>
              </a:cxnLst>
              <a:rect l="0" t="0" r="r" b="b"/>
              <a:pathLst>
                <a:path w="187" h="212">
                  <a:moveTo>
                    <a:pt x="179" y="212"/>
                  </a:moveTo>
                  <a:lnTo>
                    <a:pt x="0" y="7"/>
                  </a:lnTo>
                  <a:lnTo>
                    <a:pt x="9" y="0"/>
                  </a:lnTo>
                  <a:lnTo>
                    <a:pt x="187" y="205"/>
                  </a:lnTo>
                  <a:lnTo>
                    <a:pt x="179" y="212"/>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68" name="Freeform 84"/>
            <p:cNvSpPr/>
            <p:nvPr/>
          </p:nvSpPr>
          <p:spPr bwMode="auto">
            <a:xfrm>
              <a:off x="3237" y="1149"/>
              <a:ext cx="149" cy="119"/>
            </a:xfrm>
            <a:custGeom>
              <a:avLst/>
              <a:gdLst>
                <a:gd name="T0" fmla="*/ 7 w 149"/>
                <a:gd name="T1" fmla="*/ 119 h 119"/>
                <a:gd name="T2" fmla="*/ 0 w 149"/>
                <a:gd name="T3" fmla="*/ 109 h 119"/>
                <a:gd name="T4" fmla="*/ 142 w 149"/>
                <a:gd name="T5" fmla="*/ 0 h 119"/>
                <a:gd name="T6" fmla="*/ 149 w 149"/>
                <a:gd name="T7" fmla="*/ 10 h 119"/>
                <a:gd name="T8" fmla="*/ 7 w 149"/>
                <a:gd name="T9" fmla="*/ 119 h 119"/>
              </a:gdLst>
              <a:ahLst/>
              <a:cxnLst>
                <a:cxn ang="0">
                  <a:pos x="T0" y="T1"/>
                </a:cxn>
                <a:cxn ang="0">
                  <a:pos x="T2" y="T3"/>
                </a:cxn>
                <a:cxn ang="0">
                  <a:pos x="T4" y="T5"/>
                </a:cxn>
                <a:cxn ang="0">
                  <a:pos x="T6" y="T7"/>
                </a:cxn>
                <a:cxn ang="0">
                  <a:pos x="T8" y="T9"/>
                </a:cxn>
              </a:cxnLst>
              <a:rect l="0" t="0" r="r" b="b"/>
              <a:pathLst>
                <a:path w="149" h="119">
                  <a:moveTo>
                    <a:pt x="7" y="119"/>
                  </a:moveTo>
                  <a:lnTo>
                    <a:pt x="0" y="109"/>
                  </a:lnTo>
                  <a:lnTo>
                    <a:pt x="142" y="0"/>
                  </a:lnTo>
                  <a:lnTo>
                    <a:pt x="149" y="10"/>
                  </a:lnTo>
                  <a:lnTo>
                    <a:pt x="7" y="119"/>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69" name="Freeform 85"/>
            <p:cNvSpPr/>
            <p:nvPr/>
          </p:nvSpPr>
          <p:spPr bwMode="auto">
            <a:xfrm>
              <a:off x="3086" y="1258"/>
              <a:ext cx="161" cy="137"/>
            </a:xfrm>
            <a:custGeom>
              <a:avLst/>
              <a:gdLst>
                <a:gd name="T0" fmla="*/ 7 w 161"/>
                <a:gd name="T1" fmla="*/ 137 h 137"/>
                <a:gd name="T2" fmla="*/ 0 w 161"/>
                <a:gd name="T3" fmla="*/ 130 h 137"/>
                <a:gd name="T4" fmla="*/ 154 w 161"/>
                <a:gd name="T5" fmla="*/ 0 h 137"/>
                <a:gd name="T6" fmla="*/ 161 w 161"/>
                <a:gd name="T7" fmla="*/ 10 h 137"/>
                <a:gd name="T8" fmla="*/ 7 w 161"/>
                <a:gd name="T9" fmla="*/ 137 h 137"/>
              </a:gdLst>
              <a:ahLst/>
              <a:cxnLst>
                <a:cxn ang="0">
                  <a:pos x="T0" y="T1"/>
                </a:cxn>
                <a:cxn ang="0">
                  <a:pos x="T2" y="T3"/>
                </a:cxn>
                <a:cxn ang="0">
                  <a:pos x="T4" y="T5"/>
                </a:cxn>
                <a:cxn ang="0">
                  <a:pos x="T6" y="T7"/>
                </a:cxn>
                <a:cxn ang="0">
                  <a:pos x="T8" y="T9"/>
                </a:cxn>
              </a:cxnLst>
              <a:rect l="0" t="0" r="r" b="b"/>
              <a:pathLst>
                <a:path w="161" h="137">
                  <a:moveTo>
                    <a:pt x="7" y="137"/>
                  </a:moveTo>
                  <a:lnTo>
                    <a:pt x="0" y="130"/>
                  </a:lnTo>
                  <a:lnTo>
                    <a:pt x="154" y="0"/>
                  </a:lnTo>
                  <a:lnTo>
                    <a:pt x="161" y="10"/>
                  </a:lnTo>
                  <a:lnTo>
                    <a:pt x="7" y="137"/>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70" name="Freeform 86"/>
            <p:cNvSpPr/>
            <p:nvPr/>
          </p:nvSpPr>
          <p:spPr bwMode="auto">
            <a:xfrm>
              <a:off x="2838" y="1353"/>
              <a:ext cx="255" cy="42"/>
            </a:xfrm>
            <a:custGeom>
              <a:avLst/>
              <a:gdLst>
                <a:gd name="T0" fmla="*/ 253 w 255"/>
                <a:gd name="T1" fmla="*/ 42 h 42"/>
                <a:gd name="T2" fmla="*/ 0 w 255"/>
                <a:gd name="T3" fmla="*/ 9 h 42"/>
                <a:gd name="T4" fmla="*/ 2 w 255"/>
                <a:gd name="T5" fmla="*/ 0 h 42"/>
                <a:gd name="T6" fmla="*/ 255 w 255"/>
                <a:gd name="T7" fmla="*/ 33 h 42"/>
                <a:gd name="T8" fmla="*/ 253 w 255"/>
                <a:gd name="T9" fmla="*/ 42 h 42"/>
              </a:gdLst>
              <a:ahLst/>
              <a:cxnLst>
                <a:cxn ang="0">
                  <a:pos x="T0" y="T1"/>
                </a:cxn>
                <a:cxn ang="0">
                  <a:pos x="T2" y="T3"/>
                </a:cxn>
                <a:cxn ang="0">
                  <a:pos x="T4" y="T5"/>
                </a:cxn>
                <a:cxn ang="0">
                  <a:pos x="T6" y="T7"/>
                </a:cxn>
                <a:cxn ang="0">
                  <a:pos x="T8" y="T9"/>
                </a:cxn>
              </a:cxnLst>
              <a:rect l="0" t="0" r="r" b="b"/>
              <a:pathLst>
                <a:path w="255" h="42">
                  <a:moveTo>
                    <a:pt x="253" y="42"/>
                  </a:moveTo>
                  <a:lnTo>
                    <a:pt x="0" y="9"/>
                  </a:lnTo>
                  <a:lnTo>
                    <a:pt x="2" y="0"/>
                  </a:lnTo>
                  <a:lnTo>
                    <a:pt x="255" y="33"/>
                  </a:lnTo>
                  <a:lnTo>
                    <a:pt x="253" y="42"/>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71" name="Freeform 87"/>
            <p:cNvSpPr/>
            <p:nvPr/>
          </p:nvSpPr>
          <p:spPr bwMode="auto">
            <a:xfrm>
              <a:off x="2599" y="1355"/>
              <a:ext cx="239" cy="33"/>
            </a:xfrm>
            <a:custGeom>
              <a:avLst/>
              <a:gdLst>
                <a:gd name="T0" fmla="*/ 0 w 239"/>
                <a:gd name="T1" fmla="*/ 33 h 33"/>
                <a:gd name="T2" fmla="*/ 0 w 239"/>
                <a:gd name="T3" fmla="*/ 24 h 33"/>
                <a:gd name="T4" fmla="*/ 239 w 239"/>
                <a:gd name="T5" fmla="*/ 0 h 33"/>
                <a:gd name="T6" fmla="*/ 239 w 239"/>
                <a:gd name="T7" fmla="*/ 12 h 33"/>
                <a:gd name="T8" fmla="*/ 0 w 239"/>
                <a:gd name="T9" fmla="*/ 33 h 33"/>
              </a:gdLst>
              <a:ahLst/>
              <a:cxnLst>
                <a:cxn ang="0">
                  <a:pos x="T0" y="T1"/>
                </a:cxn>
                <a:cxn ang="0">
                  <a:pos x="T2" y="T3"/>
                </a:cxn>
                <a:cxn ang="0">
                  <a:pos x="T4" y="T5"/>
                </a:cxn>
                <a:cxn ang="0">
                  <a:pos x="T6" y="T7"/>
                </a:cxn>
                <a:cxn ang="0">
                  <a:pos x="T8" y="T9"/>
                </a:cxn>
              </a:cxnLst>
              <a:rect l="0" t="0" r="r" b="b"/>
              <a:pathLst>
                <a:path w="239" h="33">
                  <a:moveTo>
                    <a:pt x="0" y="33"/>
                  </a:moveTo>
                  <a:lnTo>
                    <a:pt x="0" y="24"/>
                  </a:lnTo>
                  <a:lnTo>
                    <a:pt x="239" y="0"/>
                  </a:lnTo>
                  <a:lnTo>
                    <a:pt x="239" y="12"/>
                  </a:lnTo>
                  <a:lnTo>
                    <a:pt x="0" y="33"/>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72" name="Freeform 88"/>
            <p:cNvSpPr/>
            <p:nvPr/>
          </p:nvSpPr>
          <p:spPr bwMode="auto">
            <a:xfrm>
              <a:off x="2287" y="1286"/>
              <a:ext cx="315" cy="104"/>
            </a:xfrm>
            <a:custGeom>
              <a:avLst/>
              <a:gdLst>
                <a:gd name="T0" fmla="*/ 310 w 315"/>
                <a:gd name="T1" fmla="*/ 104 h 104"/>
                <a:gd name="T2" fmla="*/ 0 w 315"/>
                <a:gd name="T3" fmla="*/ 10 h 104"/>
                <a:gd name="T4" fmla="*/ 5 w 315"/>
                <a:gd name="T5" fmla="*/ 0 h 104"/>
                <a:gd name="T6" fmla="*/ 315 w 315"/>
                <a:gd name="T7" fmla="*/ 95 h 104"/>
                <a:gd name="T8" fmla="*/ 310 w 315"/>
                <a:gd name="T9" fmla="*/ 104 h 104"/>
              </a:gdLst>
              <a:ahLst/>
              <a:cxnLst>
                <a:cxn ang="0">
                  <a:pos x="T0" y="T1"/>
                </a:cxn>
                <a:cxn ang="0">
                  <a:pos x="T2" y="T3"/>
                </a:cxn>
                <a:cxn ang="0">
                  <a:pos x="T4" y="T5"/>
                </a:cxn>
                <a:cxn ang="0">
                  <a:pos x="T6" y="T7"/>
                </a:cxn>
                <a:cxn ang="0">
                  <a:pos x="T8" y="T9"/>
                </a:cxn>
              </a:cxnLst>
              <a:rect l="0" t="0" r="r" b="b"/>
              <a:pathLst>
                <a:path w="315" h="104">
                  <a:moveTo>
                    <a:pt x="310" y="104"/>
                  </a:moveTo>
                  <a:lnTo>
                    <a:pt x="0" y="10"/>
                  </a:lnTo>
                  <a:lnTo>
                    <a:pt x="5" y="0"/>
                  </a:lnTo>
                  <a:lnTo>
                    <a:pt x="315" y="95"/>
                  </a:lnTo>
                  <a:lnTo>
                    <a:pt x="310" y="104"/>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73" name="Freeform 89"/>
            <p:cNvSpPr/>
            <p:nvPr/>
          </p:nvSpPr>
          <p:spPr bwMode="auto">
            <a:xfrm>
              <a:off x="2448" y="1383"/>
              <a:ext cx="149" cy="48"/>
            </a:xfrm>
            <a:custGeom>
              <a:avLst/>
              <a:gdLst>
                <a:gd name="T0" fmla="*/ 5 w 149"/>
                <a:gd name="T1" fmla="*/ 48 h 48"/>
                <a:gd name="T2" fmla="*/ 0 w 149"/>
                <a:gd name="T3" fmla="*/ 36 h 48"/>
                <a:gd name="T4" fmla="*/ 147 w 149"/>
                <a:gd name="T5" fmla="*/ 0 h 48"/>
                <a:gd name="T6" fmla="*/ 149 w 149"/>
                <a:gd name="T7" fmla="*/ 10 h 48"/>
                <a:gd name="T8" fmla="*/ 5 w 149"/>
                <a:gd name="T9" fmla="*/ 48 h 48"/>
              </a:gdLst>
              <a:ahLst/>
              <a:cxnLst>
                <a:cxn ang="0">
                  <a:pos x="T0" y="T1"/>
                </a:cxn>
                <a:cxn ang="0">
                  <a:pos x="T2" y="T3"/>
                </a:cxn>
                <a:cxn ang="0">
                  <a:pos x="T4" y="T5"/>
                </a:cxn>
                <a:cxn ang="0">
                  <a:pos x="T6" y="T7"/>
                </a:cxn>
                <a:cxn ang="0">
                  <a:pos x="T8" y="T9"/>
                </a:cxn>
              </a:cxnLst>
              <a:rect l="0" t="0" r="r" b="b"/>
              <a:pathLst>
                <a:path w="149" h="48">
                  <a:moveTo>
                    <a:pt x="5" y="48"/>
                  </a:moveTo>
                  <a:lnTo>
                    <a:pt x="0" y="36"/>
                  </a:lnTo>
                  <a:lnTo>
                    <a:pt x="147" y="0"/>
                  </a:lnTo>
                  <a:lnTo>
                    <a:pt x="149" y="10"/>
                  </a:lnTo>
                  <a:lnTo>
                    <a:pt x="5" y="48"/>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74" name="Freeform 90"/>
            <p:cNvSpPr/>
            <p:nvPr/>
          </p:nvSpPr>
          <p:spPr bwMode="auto">
            <a:xfrm>
              <a:off x="2618" y="1386"/>
              <a:ext cx="473" cy="132"/>
            </a:xfrm>
            <a:custGeom>
              <a:avLst/>
              <a:gdLst>
                <a:gd name="T0" fmla="*/ 0 w 200"/>
                <a:gd name="T1" fmla="*/ 56 h 56"/>
                <a:gd name="T2" fmla="*/ 0 w 200"/>
                <a:gd name="T3" fmla="*/ 56 h 56"/>
                <a:gd name="T4" fmla="*/ 1 w 200"/>
                <a:gd name="T5" fmla="*/ 54 h 56"/>
                <a:gd name="T6" fmla="*/ 1 w 200"/>
                <a:gd name="T7" fmla="*/ 52 h 56"/>
                <a:gd name="T8" fmla="*/ 199 w 200"/>
                <a:gd name="T9" fmla="*/ 0 h 56"/>
                <a:gd name="T10" fmla="*/ 200 w 200"/>
                <a:gd name="T11" fmla="*/ 4 h 56"/>
                <a:gd name="T12" fmla="*/ 0 w 20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00" h="56">
                  <a:moveTo>
                    <a:pt x="0" y="56"/>
                  </a:moveTo>
                  <a:cubicBezTo>
                    <a:pt x="0" y="56"/>
                    <a:pt x="0" y="56"/>
                    <a:pt x="0" y="56"/>
                  </a:cubicBezTo>
                  <a:cubicBezTo>
                    <a:pt x="1" y="54"/>
                    <a:pt x="1" y="54"/>
                    <a:pt x="1" y="54"/>
                  </a:cubicBezTo>
                  <a:cubicBezTo>
                    <a:pt x="1" y="52"/>
                    <a:pt x="1" y="52"/>
                    <a:pt x="1" y="52"/>
                  </a:cubicBezTo>
                  <a:cubicBezTo>
                    <a:pt x="6" y="51"/>
                    <a:pt x="145" y="14"/>
                    <a:pt x="199" y="0"/>
                  </a:cubicBezTo>
                  <a:cubicBezTo>
                    <a:pt x="200" y="4"/>
                    <a:pt x="200" y="4"/>
                    <a:pt x="200" y="4"/>
                  </a:cubicBezTo>
                  <a:cubicBezTo>
                    <a:pt x="18" y="53"/>
                    <a:pt x="2" y="56"/>
                    <a:pt x="0" y="56"/>
                  </a:cubicBez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75" name="Freeform 91"/>
            <p:cNvSpPr/>
            <p:nvPr/>
          </p:nvSpPr>
          <p:spPr bwMode="auto">
            <a:xfrm>
              <a:off x="2618" y="1357"/>
              <a:ext cx="225" cy="163"/>
            </a:xfrm>
            <a:custGeom>
              <a:avLst/>
              <a:gdLst>
                <a:gd name="T0" fmla="*/ 7 w 225"/>
                <a:gd name="T1" fmla="*/ 163 h 163"/>
                <a:gd name="T2" fmla="*/ 0 w 225"/>
                <a:gd name="T3" fmla="*/ 154 h 163"/>
                <a:gd name="T4" fmla="*/ 218 w 225"/>
                <a:gd name="T5" fmla="*/ 0 h 163"/>
                <a:gd name="T6" fmla="*/ 225 w 225"/>
                <a:gd name="T7" fmla="*/ 10 h 163"/>
                <a:gd name="T8" fmla="*/ 7 w 225"/>
                <a:gd name="T9" fmla="*/ 163 h 163"/>
              </a:gdLst>
              <a:ahLst/>
              <a:cxnLst>
                <a:cxn ang="0">
                  <a:pos x="T0" y="T1"/>
                </a:cxn>
                <a:cxn ang="0">
                  <a:pos x="T2" y="T3"/>
                </a:cxn>
                <a:cxn ang="0">
                  <a:pos x="T4" y="T5"/>
                </a:cxn>
                <a:cxn ang="0">
                  <a:pos x="T6" y="T7"/>
                </a:cxn>
                <a:cxn ang="0">
                  <a:pos x="T8" y="T9"/>
                </a:cxn>
              </a:cxnLst>
              <a:rect l="0" t="0" r="r" b="b"/>
              <a:pathLst>
                <a:path w="225" h="163">
                  <a:moveTo>
                    <a:pt x="7" y="163"/>
                  </a:moveTo>
                  <a:lnTo>
                    <a:pt x="0" y="154"/>
                  </a:lnTo>
                  <a:lnTo>
                    <a:pt x="218" y="0"/>
                  </a:lnTo>
                  <a:lnTo>
                    <a:pt x="225" y="10"/>
                  </a:lnTo>
                  <a:lnTo>
                    <a:pt x="7" y="163"/>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76" name="Freeform 92"/>
            <p:cNvSpPr/>
            <p:nvPr/>
          </p:nvSpPr>
          <p:spPr bwMode="auto">
            <a:xfrm>
              <a:off x="2845" y="1258"/>
              <a:ext cx="395" cy="99"/>
            </a:xfrm>
            <a:custGeom>
              <a:avLst/>
              <a:gdLst>
                <a:gd name="T0" fmla="*/ 2 w 395"/>
                <a:gd name="T1" fmla="*/ 99 h 99"/>
                <a:gd name="T2" fmla="*/ 0 w 395"/>
                <a:gd name="T3" fmla="*/ 88 h 99"/>
                <a:gd name="T4" fmla="*/ 392 w 395"/>
                <a:gd name="T5" fmla="*/ 0 h 99"/>
                <a:gd name="T6" fmla="*/ 395 w 395"/>
                <a:gd name="T7" fmla="*/ 12 h 99"/>
                <a:gd name="T8" fmla="*/ 2 w 395"/>
                <a:gd name="T9" fmla="*/ 99 h 99"/>
              </a:gdLst>
              <a:ahLst/>
              <a:cxnLst>
                <a:cxn ang="0">
                  <a:pos x="T0" y="T1"/>
                </a:cxn>
                <a:cxn ang="0">
                  <a:pos x="T2" y="T3"/>
                </a:cxn>
                <a:cxn ang="0">
                  <a:pos x="T4" y="T5"/>
                </a:cxn>
                <a:cxn ang="0">
                  <a:pos x="T6" y="T7"/>
                </a:cxn>
                <a:cxn ang="0">
                  <a:pos x="T8" y="T9"/>
                </a:cxn>
              </a:cxnLst>
              <a:rect l="0" t="0" r="r" b="b"/>
              <a:pathLst>
                <a:path w="395" h="99">
                  <a:moveTo>
                    <a:pt x="2" y="99"/>
                  </a:moveTo>
                  <a:lnTo>
                    <a:pt x="0" y="88"/>
                  </a:lnTo>
                  <a:lnTo>
                    <a:pt x="392" y="0"/>
                  </a:lnTo>
                  <a:lnTo>
                    <a:pt x="395" y="12"/>
                  </a:lnTo>
                  <a:lnTo>
                    <a:pt x="2" y="99"/>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77" name="Freeform 93"/>
            <p:cNvSpPr/>
            <p:nvPr/>
          </p:nvSpPr>
          <p:spPr bwMode="auto">
            <a:xfrm>
              <a:off x="3086" y="1393"/>
              <a:ext cx="69" cy="198"/>
            </a:xfrm>
            <a:custGeom>
              <a:avLst/>
              <a:gdLst>
                <a:gd name="T0" fmla="*/ 59 w 69"/>
                <a:gd name="T1" fmla="*/ 198 h 198"/>
                <a:gd name="T2" fmla="*/ 0 w 69"/>
                <a:gd name="T3" fmla="*/ 2 h 198"/>
                <a:gd name="T4" fmla="*/ 12 w 69"/>
                <a:gd name="T5" fmla="*/ 0 h 198"/>
                <a:gd name="T6" fmla="*/ 69 w 69"/>
                <a:gd name="T7" fmla="*/ 196 h 198"/>
                <a:gd name="T8" fmla="*/ 59 w 69"/>
                <a:gd name="T9" fmla="*/ 198 h 198"/>
              </a:gdLst>
              <a:ahLst/>
              <a:cxnLst>
                <a:cxn ang="0">
                  <a:pos x="T0" y="T1"/>
                </a:cxn>
                <a:cxn ang="0">
                  <a:pos x="T2" y="T3"/>
                </a:cxn>
                <a:cxn ang="0">
                  <a:pos x="T4" y="T5"/>
                </a:cxn>
                <a:cxn ang="0">
                  <a:pos x="T6" y="T7"/>
                </a:cxn>
                <a:cxn ang="0">
                  <a:pos x="T8" y="T9"/>
                </a:cxn>
              </a:cxnLst>
              <a:rect l="0" t="0" r="r" b="b"/>
              <a:pathLst>
                <a:path w="69" h="198">
                  <a:moveTo>
                    <a:pt x="59" y="198"/>
                  </a:moveTo>
                  <a:lnTo>
                    <a:pt x="0" y="2"/>
                  </a:lnTo>
                  <a:lnTo>
                    <a:pt x="12" y="0"/>
                  </a:lnTo>
                  <a:lnTo>
                    <a:pt x="69" y="196"/>
                  </a:lnTo>
                  <a:lnTo>
                    <a:pt x="59" y="198"/>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78" name="Freeform 94"/>
            <p:cNvSpPr/>
            <p:nvPr/>
          </p:nvSpPr>
          <p:spPr bwMode="auto">
            <a:xfrm>
              <a:off x="2980" y="1105"/>
              <a:ext cx="401" cy="51"/>
            </a:xfrm>
            <a:custGeom>
              <a:avLst/>
              <a:gdLst>
                <a:gd name="T0" fmla="*/ 399 w 401"/>
                <a:gd name="T1" fmla="*/ 51 h 51"/>
                <a:gd name="T2" fmla="*/ 0 w 401"/>
                <a:gd name="T3" fmla="*/ 11 h 51"/>
                <a:gd name="T4" fmla="*/ 0 w 401"/>
                <a:gd name="T5" fmla="*/ 0 h 51"/>
                <a:gd name="T6" fmla="*/ 401 w 401"/>
                <a:gd name="T7" fmla="*/ 42 h 51"/>
                <a:gd name="T8" fmla="*/ 399 w 401"/>
                <a:gd name="T9" fmla="*/ 51 h 51"/>
              </a:gdLst>
              <a:ahLst/>
              <a:cxnLst>
                <a:cxn ang="0">
                  <a:pos x="T0" y="T1"/>
                </a:cxn>
                <a:cxn ang="0">
                  <a:pos x="T2" y="T3"/>
                </a:cxn>
                <a:cxn ang="0">
                  <a:pos x="T4" y="T5"/>
                </a:cxn>
                <a:cxn ang="0">
                  <a:pos x="T6" y="T7"/>
                </a:cxn>
                <a:cxn ang="0">
                  <a:pos x="T8" y="T9"/>
                </a:cxn>
              </a:cxnLst>
              <a:rect l="0" t="0" r="r" b="b"/>
              <a:pathLst>
                <a:path w="401" h="51">
                  <a:moveTo>
                    <a:pt x="399" y="51"/>
                  </a:moveTo>
                  <a:lnTo>
                    <a:pt x="0" y="11"/>
                  </a:lnTo>
                  <a:lnTo>
                    <a:pt x="0" y="0"/>
                  </a:lnTo>
                  <a:lnTo>
                    <a:pt x="401" y="42"/>
                  </a:lnTo>
                  <a:lnTo>
                    <a:pt x="399" y="51"/>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79" name="Freeform 95"/>
            <p:cNvSpPr/>
            <p:nvPr/>
          </p:nvSpPr>
          <p:spPr bwMode="auto">
            <a:xfrm>
              <a:off x="2977" y="944"/>
              <a:ext cx="232" cy="168"/>
            </a:xfrm>
            <a:custGeom>
              <a:avLst/>
              <a:gdLst>
                <a:gd name="T0" fmla="*/ 7 w 232"/>
                <a:gd name="T1" fmla="*/ 168 h 168"/>
                <a:gd name="T2" fmla="*/ 0 w 232"/>
                <a:gd name="T3" fmla="*/ 161 h 168"/>
                <a:gd name="T4" fmla="*/ 225 w 232"/>
                <a:gd name="T5" fmla="*/ 0 h 168"/>
                <a:gd name="T6" fmla="*/ 232 w 232"/>
                <a:gd name="T7" fmla="*/ 9 h 168"/>
                <a:gd name="T8" fmla="*/ 7 w 232"/>
                <a:gd name="T9" fmla="*/ 168 h 168"/>
              </a:gdLst>
              <a:ahLst/>
              <a:cxnLst>
                <a:cxn ang="0">
                  <a:pos x="T0" y="T1"/>
                </a:cxn>
                <a:cxn ang="0">
                  <a:pos x="T2" y="T3"/>
                </a:cxn>
                <a:cxn ang="0">
                  <a:pos x="T4" y="T5"/>
                </a:cxn>
                <a:cxn ang="0">
                  <a:pos x="T6" y="T7"/>
                </a:cxn>
                <a:cxn ang="0">
                  <a:pos x="T8" y="T9"/>
                </a:cxn>
              </a:cxnLst>
              <a:rect l="0" t="0" r="r" b="b"/>
              <a:pathLst>
                <a:path w="232" h="168">
                  <a:moveTo>
                    <a:pt x="7" y="168"/>
                  </a:moveTo>
                  <a:lnTo>
                    <a:pt x="0" y="161"/>
                  </a:lnTo>
                  <a:lnTo>
                    <a:pt x="225" y="0"/>
                  </a:lnTo>
                  <a:lnTo>
                    <a:pt x="232" y="9"/>
                  </a:lnTo>
                  <a:lnTo>
                    <a:pt x="7" y="168"/>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80" name="Freeform 96"/>
            <p:cNvSpPr/>
            <p:nvPr/>
          </p:nvSpPr>
          <p:spPr bwMode="auto">
            <a:xfrm>
              <a:off x="2283" y="1038"/>
              <a:ext cx="111" cy="253"/>
            </a:xfrm>
            <a:custGeom>
              <a:avLst/>
              <a:gdLst>
                <a:gd name="T0" fmla="*/ 9 w 111"/>
                <a:gd name="T1" fmla="*/ 253 h 253"/>
                <a:gd name="T2" fmla="*/ 0 w 111"/>
                <a:gd name="T3" fmla="*/ 248 h 253"/>
                <a:gd name="T4" fmla="*/ 99 w 111"/>
                <a:gd name="T5" fmla="*/ 0 h 253"/>
                <a:gd name="T6" fmla="*/ 111 w 111"/>
                <a:gd name="T7" fmla="*/ 5 h 253"/>
                <a:gd name="T8" fmla="*/ 9 w 111"/>
                <a:gd name="T9" fmla="*/ 253 h 253"/>
              </a:gdLst>
              <a:ahLst/>
              <a:cxnLst>
                <a:cxn ang="0">
                  <a:pos x="T0" y="T1"/>
                </a:cxn>
                <a:cxn ang="0">
                  <a:pos x="T2" y="T3"/>
                </a:cxn>
                <a:cxn ang="0">
                  <a:pos x="T4" y="T5"/>
                </a:cxn>
                <a:cxn ang="0">
                  <a:pos x="T6" y="T7"/>
                </a:cxn>
                <a:cxn ang="0">
                  <a:pos x="T8" y="T9"/>
                </a:cxn>
              </a:cxnLst>
              <a:rect l="0" t="0" r="r" b="b"/>
              <a:pathLst>
                <a:path w="111" h="253">
                  <a:moveTo>
                    <a:pt x="9" y="253"/>
                  </a:moveTo>
                  <a:lnTo>
                    <a:pt x="0" y="248"/>
                  </a:lnTo>
                  <a:lnTo>
                    <a:pt x="99" y="0"/>
                  </a:lnTo>
                  <a:lnTo>
                    <a:pt x="111" y="5"/>
                  </a:lnTo>
                  <a:lnTo>
                    <a:pt x="9" y="253"/>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81" name="Freeform 97"/>
            <p:cNvSpPr/>
            <p:nvPr/>
          </p:nvSpPr>
          <p:spPr bwMode="auto">
            <a:xfrm>
              <a:off x="2389" y="1034"/>
              <a:ext cx="173" cy="241"/>
            </a:xfrm>
            <a:custGeom>
              <a:avLst/>
              <a:gdLst>
                <a:gd name="T0" fmla="*/ 163 w 173"/>
                <a:gd name="T1" fmla="*/ 241 h 241"/>
                <a:gd name="T2" fmla="*/ 0 w 173"/>
                <a:gd name="T3" fmla="*/ 7 h 241"/>
                <a:gd name="T4" fmla="*/ 9 w 173"/>
                <a:gd name="T5" fmla="*/ 0 h 241"/>
                <a:gd name="T6" fmla="*/ 173 w 173"/>
                <a:gd name="T7" fmla="*/ 234 h 241"/>
                <a:gd name="T8" fmla="*/ 163 w 173"/>
                <a:gd name="T9" fmla="*/ 241 h 241"/>
              </a:gdLst>
              <a:ahLst/>
              <a:cxnLst>
                <a:cxn ang="0">
                  <a:pos x="T0" y="T1"/>
                </a:cxn>
                <a:cxn ang="0">
                  <a:pos x="T2" y="T3"/>
                </a:cxn>
                <a:cxn ang="0">
                  <a:pos x="T4" y="T5"/>
                </a:cxn>
                <a:cxn ang="0">
                  <a:pos x="T6" y="T7"/>
                </a:cxn>
                <a:cxn ang="0">
                  <a:pos x="T8" y="T9"/>
                </a:cxn>
              </a:cxnLst>
              <a:rect l="0" t="0" r="r" b="b"/>
              <a:pathLst>
                <a:path w="173" h="241">
                  <a:moveTo>
                    <a:pt x="163" y="241"/>
                  </a:moveTo>
                  <a:lnTo>
                    <a:pt x="0" y="7"/>
                  </a:lnTo>
                  <a:lnTo>
                    <a:pt x="9" y="0"/>
                  </a:lnTo>
                  <a:lnTo>
                    <a:pt x="173" y="234"/>
                  </a:lnTo>
                  <a:lnTo>
                    <a:pt x="163" y="241"/>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82" name="Freeform 98"/>
            <p:cNvSpPr/>
            <p:nvPr/>
          </p:nvSpPr>
          <p:spPr bwMode="auto">
            <a:xfrm>
              <a:off x="2562" y="1263"/>
              <a:ext cx="285" cy="99"/>
            </a:xfrm>
            <a:custGeom>
              <a:avLst/>
              <a:gdLst>
                <a:gd name="T0" fmla="*/ 283 w 285"/>
                <a:gd name="T1" fmla="*/ 99 h 99"/>
                <a:gd name="T2" fmla="*/ 0 w 285"/>
                <a:gd name="T3" fmla="*/ 9 h 99"/>
                <a:gd name="T4" fmla="*/ 2 w 285"/>
                <a:gd name="T5" fmla="*/ 0 h 99"/>
                <a:gd name="T6" fmla="*/ 285 w 285"/>
                <a:gd name="T7" fmla="*/ 87 h 99"/>
                <a:gd name="T8" fmla="*/ 283 w 285"/>
                <a:gd name="T9" fmla="*/ 99 h 99"/>
              </a:gdLst>
              <a:ahLst/>
              <a:cxnLst>
                <a:cxn ang="0">
                  <a:pos x="T0" y="T1"/>
                </a:cxn>
                <a:cxn ang="0">
                  <a:pos x="T2" y="T3"/>
                </a:cxn>
                <a:cxn ang="0">
                  <a:pos x="T4" y="T5"/>
                </a:cxn>
                <a:cxn ang="0">
                  <a:pos x="T6" y="T7"/>
                </a:cxn>
                <a:cxn ang="0">
                  <a:pos x="T8" y="T9"/>
                </a:cxn>
              </a:cxnLst>
              <a:rect l="0" t="0" r="r" b="b"/>
              <a:pathLst>
                <a:path w="285" h="99">
                  <a:moveTo>
                    <a:pt x="283" y="99"/>
                  </a:moveTo>
                  <a:lnTo>
                    <a:pt x="0" y="9"/>
                  </a:lnTo>
                  <a:lnTo>
                    <a:pt x="2" y="0"/>
                  </a:lnTo>
                  <a:lnTo>
                    <a:pt x="285" y="87"/>
                  </a:lnTo>
                  <a:lnTo>
                    <a:pt x="283" y="99"/>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83" name="Freeform 99"/>
            <p:cNvSpPr/>
            <p:nvPr/>
          </p:nvSpPr>
          <p:spPr bwMode="auto">
            <a:xfrm>
              <a:off x="2554" y="1265"/>
              <a:ext cx="48" cy="121"/>
            </a:xfrm>
            <a:custGeom>
              <a:avLst/>
              <a:gdLst>
                <a:gd name="T0" fmla="*/ 38 w 48"/>
                <a:gd name="T1" fmla="*/ 121 h 121"/>
                <a:gd name="T2" fmla="*/ 0 w 48"/>
                <a:gd name="T3" fmla="*/ 5 h 121"/>
                <a:gd name="T4" fmla="*/ 12 w 48"/>
                <a:gd name="T5" fmla="*/ 0 h 121"/>
                <a:gd name="T6" fmla="*/ 48 w 48"/>
                <a:gd name="T7" fmla="*/ 118 h 121"/>
                <a:gd name="T8" fmla="*/ 38 w 48"/>
                <a:gd name="T9" fmla="*/ 121 h 121"/>
              </a:gdLst>
              <a:ahLst/>
              <a:cxnLst>
                <a:cxn ang="0">
                  <a:pos x="T0" y="T1"/>
                </a:cxn>
                <a:cxn ang="0">
                  <a:pos x="T2" y="T3"/>
                </a:cxn>
                <a:cxn ang="0">
                  <a:pos x="T4" y="T5"/>
                </a:cxn>
                <a:cxn ang="0">
                  <a:pos x="T6" y="T7"/>
                </a:cxn>
                <a:cxn ang="0">
                  <a:pos x="T8" y="T9"/>
                </a:cxn>
              </a:cxnLst>
              <a:rect l="0" t="0" r="r" b="b"/>
              <a:pathLst>
                <a:path w="48" h="121">
                  <a:moveTo>
                    <a:pt x="38" y="121"/>
                  </a:moveTo>
                  <a:lnTo>
                    <a:pt x="0" y="5"/>
                  </a:lnTo>
                  <a:lnTo>
                    <a:pt x="12" y="0"/>
                  </a:lnTo>
                  <a:lnTo>
                    <a:pt x="48" y="118"/>
                  </a:lnTo>
                  <a:lnTo>
                    <a:pt x="38" y="121"/>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84" name="Freeform 100"/>
            <p:cNvSpPr/>
            <p:nvPr/>
          </p:nvSpPr>
          <p:spPr bwMode="auto">
            <a:xfrm>
              <a:off x="2443" y="1263"/>
              <a:ext cx="121" cy="165"/>
            </a:xfrm>
            <a:custGeom>
              <a:avLst/>
              <a:gdLst>
                <a:gd name="T0" fmla="*/ 10 w 121"/>
                <a:gd name="T1" fmla="*/ 165 h 165"/>
                <a:gd name="T2" fmla="*/ 0 w 121"/>
                <a:gd name="T3" fmla="*/ 158 h 165"/>
                <a:gd name="T4" fmla="*/ 111 w 121"/>
                <a:gd name="T5" fmla="*/ 0 h 165"/>
                <a:gd name="T6" fmla="*/ 121 w 121"/>
                <a:gd name="T7" fmla="*/ 7 h 165"/>
                <a:gd name="T8" fmla="*/ 10 w 121"/>
                <a:gd name="T9" fmla="*/ 165 h 165"/>
              </a:gdLst>
              <a:ahLst/>
              <a:cxnLst>
                <a:cxn ang="0">
                  <a:pos x="T0" y="T1"/>
                </a:cxn>
                <a:cxn ang="0">
                  <a:pos x="T2" y="T3"/>
                </a:cxn>
                <a:cxn ang="0">
                  <a:pos x="T4" y="T5"/>
                </a:cxn>
                <a:cxn ang="0">
                  <a:pos x="T6" y="T7"/>
                </a:cxn>
                <a:cxn ang="0">
                  <a:pos x="T8" y="T9"/>
                </a:cxn>
              </a:cxnLst>
              <a:rect l="0" t="0" r="r" b="b"/>
              <a:pathLst>
                <a:path w="121" h="165">
                  <a:moveTo>
                    <a:pt x="10" y="165"/>
                  </a:moveTo>
                  <a:lnTo>
                    <a:pt x="0" y="158"/>
                  </a:lnTo>
                  <a:lnTo>
                    <a:pt x="111" y="0"/>
                  </a:lnTo>
                  <a:lnTo>
                    <a:pt x="121" y="7"/>
                  </a:lnTo>
                  <a:lnTo>
                    <a:pt x="10" y="165"/>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85" name="Freeform 101"/>
            <p:cNvSpPr/>
            <p:nvPr/>
          </p:nvSpPr>
          <p:spPr bwMode="auto">
            <a:xfrm>
              <a:off x="2382" y="885"/>
              <a:ext cx="198" cy="160"/>
            </a:xfrm>
            <a:custGeom>
              <a:avLst/>
              <a:gdLst>
                <a:gd name="T0" fmla="*/ 7 w 198"/>
                <a:gd name="T1" fmla="*/ 160 h 160"/>
                <a:gd name="T2" fmla="*/ 0 w 198"/>
                <a:gd name="T3" fmla="*/ 151 h 160"/>
                <a:gd name="T4" fmla="*/ 191 w 198"/>
                <a:gd name="T5" fmla="*/ 0 h 160"/>
                <a:gd name="T6" fmla="*/ 198 w 198"/>
                <a:gd name="T7" fmla="*/ 7 h 160"/>
                <a:gd name="T8" fmla="*/ 7 w 198"/>
                <a:gd name="T9" fmla="*/ 160 h 160"/>
              </a:gdLst>
              <a:ahLst/>
              <a:cxnLst>
                <a:cxn ang="0">
                  <a:pos x="T0" y="T1"/>
                </a:cxn>
                <a:cxn ang="0">
                  <a:pos x="T2" y="T3"/>
                </a:cxn>
                <a:cxn ang="0">
                  <a:pos x="T4" y="T5"/>
                </a:cxn>
                <a:cxn ang="0">
                  <a:pos x="T6" y="T7"/>
                </a:cxn>
                <a:cxn ang="0">
                  <a:pos x="T8" y="T9"/>
                </a:cxn>
              </a:cxnLst>
              <a:rect l="0" t="0" r="r" b="b"/>
              <a:pathLst>
                <a:path w="198" h="160">
                  <a:moveTo>
                    <a:pt x="7" y="160"/>
                  </a:moveTo>
                  <a:lnTo>
                    <a:pt x="0" y="151"/>
                  </a:lnTo>
                  <a:lnTo>
                    <a:pt x="191" y="0"/>
                  </a:lnTo>
                  <a:lnTo>
                    <a:pt x="198" y="7"/>
                  </a:lnTo>
                  <a:lnTo>
                    <a:pt x="7" y="160"/>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86" name="Freeform 102"/>
            <p:cNvSpPr/>
            <p:nvPr/>
          </p:nvSpPr>
          <p:spPr bwMode="auto">
            <a:xfrm>
              <a:off x="2569" y="885"/>
              <a:ext cx="208" cy="250"/>
            </a:xfrm>
            <a:custGeom>
              <a:avLst/>
              <a:gdLst>
                <a:gd name="T0" fmla="*/ 200 w 208"/>
                <a:gd name="T1" fmla="*/ 250 h 250"/>
                <a:gd name="T2" fmla="*/ 0 w 208"/>
                <a:gd name="T3" fmla="*/ 7 h 250"/>
                <a:gd name="T4" fmla="*/ 9 w 208"/>
                <a:gd name="T5" fmla="*/ 0 h 250"/>
                <a:gd name="T6" fmla="*/ 208 w 208"/>
                <a:gd name="T7" fmla="*/ 243 h 250"/>
                <a:gd name="T8" fmla="*/ 200 w 208"/>
                <a:gd name="T9" fmla="*/ 250 h 250"/>
              </a:gdLst>
              <a:ahLst/>
              <a:cxnLst>
                <a:cxn ang="0">
                  <a:pos x="T0" y="T1"/>
                </a:cxn>
                <a:cxn ang="0">
                  <a:pos x="T2" y="T3"/>
                </a:cxn>
                <a:cxn ang="0">
                  <a:pos x="T4" y="T5"/>
                </a:cxn>
                <a:cxn ang="0">
                  <a:pos x="T6" y="T7"/>
                </a:cxn>
                <a:cxn ang="0">
                  <a:pos x="T8" y="T9"/>
                </a:cxn>
              </a:cxnLst>
              <a:rect l="0" t="0" r="r" b="b"/>
              <a:pathLst>
                <a:path w="208" h="250">
                  <a:moveTo>
                    <a:pt x="200" y="250"/>
                  </a:moveTo>
                  <a:lnTo>
                    <a:pt x="0" y="7"/>
                  </a:lnTo>
                  <a:lnTo>
                    <a:pt x="9" y="0"/>
                  </a:lnTo>
                  <a:lnTo>
                    <a:pt x="208" y="243"/>
                  </a:lnTo>
                  <a:lnTo>
                    <a:pt x="200" y="250"/>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87" name="Freeform 103"/>
            <p:cNvSpPr/>
            <p:nvPr/>
          </p:nvSpPr>
          <p:spPr bwMode="auto">
            <a:xfrm>
              <a:off x="2554" y="1123"/>
              <a:ext cx="220" cy="147"/>
            </a:xfrm>
            <a:custGeom>
              <a:avLst/>
              <a:gdLst>
                <a:gd name="T0" fmla="*/ 8 w 220"/>
                <a:gd name="T1" fmla="*/ 147 h 147"/>
                <a:gd name="T2" fmla="*/ 0 w 220"/>
                <a:gd name="T3" fmla="*/ 137 h 147"/>
                <a:gd name="T4" fmla="*/ 215 w 220"/>
                <a:gd name="T5" fmla="*/ 0 h 147"/>
                <a:gd name="T6" fmla="*/ 220 w 220"/>
                <a:gd name="T7" fmla="*/ 10 h 147"/>
                <a:gd name="T8" fmla="*/ 8 w 220"/>
                <a:gd name="T9" fmla="*/ 147 h 147"/>
              </a:gdLst>
              <a:ahLst/>
              <a:cxnLst>
                <a:cxn ang="0">
                  <a:pos x="T0" y="T1"/>
                </a:cxn>
                <a:cxn ang="0">
                  <a:pos x="T2" y="T3"/>
                </a:cxn>
                <a:cxn ang="0">
                  <a:pos x="T4" y="T5"/>
                </a:cxn>
                <a:cxn ang="0">
                  <a:pos x="T6" y="T7"/>
                </a:cxn>
                <a:cxn ang="0">
                  <a:pos x="T8" y="T9"/>
                </a:cxn>
              </a:cxnLst>
              <a:rect l="0" t="0" r="r" b="b"/>
              <a:pathLst>
                <a:path w="220" h="147">
                  <a:moveTo>
                    <a:pt x="8" y="147"/>
                  </a:moveTo>
                  <a:lnTo>
                    <a:pt x="0" y="137"/>
                  </a:lnTo>
                  <a:lnTo>
                    <a:pt x="215" y="0"/>
                  </a:lnTo>
                  <a:lnTo>
                    <a:pt x="220" y="10"/>
                  </a:lnTo>
                  <a:lnTo>
                    <a:pt x="8" y="147"/>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88" name="Freeform 104"/>
            <p:cNvSpPr/>
            <p:nvPr/>
          </p:nvSpPr>
          <p:spPr bwMode="auto">
            <a:xfrm>
              <a:off x="2290" y="1263"/>
              <a:ext cx="269" cy="28"/>
            </a:xfrm>
            <a:custGeom>
              <a:avLst/>
              <a:gdLst>
                <a:gd name="T0" fmla="*/ 0 w 269"/>
                <a:gd name="T1" fmla="*/ 28 h 28"/>
                <a:gd name="T2" fmla="*/ 0 w 269"/>
                <a:gd name="T3" fmla="*/ 16 h 28"/>
                <a:gd name="T4" fmla="*/ 269 w 269"/>
                <a:gd name="T5" fmla="*/ 0 h 28"/>
                <a:gd name="T6" fmla="*/ 269 w 269"/>
                <a:gd name="T7" fmla="*/ 9 h 28"/>
                <a:gd name="T8" fmla="*/ 0 w 269"/>
                <a:gd name="T9" fmla="*/ 28 h 28"/>
              </a:gdLst>
              <a:ahLst/>
              <a:cxnLst>
                <a:cxn ang="0">
                  <a:pos x="T0" y="T1"/>
                </a:cxn>
                <a:cxn ang="0">
                  <a:pos x="T2" y="T3"/>
                </a:cxn>
                <a:cxn ang="0">
                  <a:pos x="T4" y="T5"/>
                </a:cxn>
                <a:cxn ang="0">
                  <a:pos x="T6" y="T7"/>
                </a:cxn>
                <a:cxn ang="0">
                  <a:pos x="T8" y="T9"/>
                </a:cxn>
              </a:cxnLst>
              <a:rect l="0" t="0" r="r" b="b"/>
              <a:pathLst>
                <a:path w="269" h="28">
                  <a:moveTo>
                    <a:pt x="0" y="28"/>
                  </a:moveTo>
                  <a:lnTo>
                    <a:pt x="0" y="16"/>
                  </a:lnTo>
                  <a:lnTo>
                    <a:pt x="269" y="0"/>
                  </a:lnTo>
                  <a:lnTo>
                    <a:pt x="269" y="9"/>
                  </a:lnTo>
                  <a:lnTo>
                    <a:pt x="0" y="28"/>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89" name="Freeform 105"/>
            <p:cNvSpPr/>
            <p:nvPr/>
          </p:nvSpPr>
          <p:spPr bwMode="auto">
            <a:xfrm>
              <a:off x="2772" y="1102"/>
              <a:ext cx="210" cy="31"/>
            </a:xfrm>
            <a:custGeom>
              <a:avLst/>
              <a:gdLst>
                <a:gd name="T0" fmla="*/ 2 w 210"/>
                <a:gd name="T1" fmla="*/ 31 h 31"/>
                <a:gd name="T2" fmla="*/ 0 w 210"/>
                <a:gd name="T3" fmla="*/ 19 h 31"/>
                <a:gd name="T4" fmla="*/ 210 w 210"/>
                <a:gd name="T5" fmla="*/ 0 h 31"/>
                <a:gd name="T6" fmla="*/ 210 w 210"/>
                <a:gd name="T7" fmla="*/ 12 h 31"/>
                <a:gd name="T8" fmla="*/ 2 w 210"/>
                <a:gd name="T9" fmla="*/ 31 h 31"/>
              </a:gdLst>
              <a:ahLst/>
              <a:cxnLst>
                <a:cxn ang="0">
                  <a:pos x="T0" y="T1"/>
                </a:cxn>
                <a:cxn ang="0">
                  <a:pos x="T2" y="T3"/>
                </a:cxn>
                <a:cxn ang="0">
                  <a:pos x="T4" y="T5"/>
                </a:cxn>
                <a:cxn ang="0">
                  <a:pos x="T6" y="T7"/>
                </a:cxn>
                <a:cxn ang="0">
                  <a:pos x="T8" y="T9"/>
                </a:cxn>
              </a:cxnLst>
              <a:rect l="0" t="0" r="r" b="b"/>
              <a:pathLst>
                <a:path w="210" h="31">
                  <a:moveTo>
                    <a:pt x="2" y="31"/>
                  </a:moveTo>
                  <a:lnTo>
                    <a:pt x="0" y="19"/>
                  </a:lnTo>
                  <a:lnTo>
                    <a:pt x="210" y="0"/>
                  </a:lnTo>
                  <a:lnTo>
                    <a:pt x="210" y="12"/>
                  </a:lnTo>
                  <a:lnTo>
                    <a:pt x="2" y="31"/>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90" name="Freeform 106"/>
            <p:cNvSpPr/>
            <p:nvPr/>
          </p:nvSpPr>
          <p:spPr bwMode="auto">
            <a:xfrm>
              <a:off x="2899" y="814"/>
              <a:ext cx="308" cy="139"/>
            </a:xfrm>
            <a:custGeom>
              <a:avLst/>
              <a:gdLst>
                <a:gd name="T0" fmla="*/ 303 w 308"/>
                <a:gd name="T1" fmla="*/ 139 h 139"/>
                <a:gd name="T2" fmla="*/ 0 w 308"/>
                <a:gd name="T3" fmla="*/ 9 h 139"/>
                <a:gd name="T4" fmla="*/ 5 w 308"/>
                <a:gd name="T5" fmla="*/ 0 h 139"/>
                <a:gd name="T6" fmla="*/ 308 w 308"/>
                <a:gd name="T7" fmla="*/ 127 h 139"/>
                <a:gd name="T8" fmla="*/ 303 w 308"/>
                <a:gd name="T9" fmla="*/ 139 h 139"/>
              </a:gdLst>
              <a:ahLst/>
              <a:cxnLst>
                <a:cxn ang="0">
                  <a:pos x="T0" y="T1"/>
                </a:cxn>
                <a:cxn ang="0">
                  <a:pos x="T2" y="T3"/>
                </a:cxn>
                <a:cxn ang="0">
                  <a:pos x="T4" y="T5"/>
                </a:cxn>
                <a:cxn ang="0">
                  <a:pos x="T6" y="T7"/>
                </a:cxn>
                <a:cxn ang="0">
                  <a:pos x="T8" y="T9"/>
                </a:cxn>
              </a:cxnLst>
              <a:rect l="0" t="0" r="r" b="b"/>
              <a:pathLst>
                <a:path w="308" h="139">
                  <a:moveTo>
                    <a:pt x="303" y="139"/>
                  </a:moveTo>
                  <a:lnTo>
                    <a:pt x="0" y="9"/>
                  </a:lnTo>
                  <a:lnTo>
                    <a:pt x="5" y="0"/>
                  </a:lnTo>
                  <a:lnTo>
                    <a:pt x="308" y="127"/>
                  </a:lnTo>
                  <a:lnTo>
                    <a:pt x="303" y="139"/>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91" name="Freeform 107"/>
            <p:cNvSpPr/>
            <p:nvPr/>
          </p:nvSpPr>
          <p:spPr bwMode="auto">
            <a:xfrm>
              <a:off x="2571" y="814"/>
              <a:ext cx="331" cy="78"/>
            </a:xfrm>
            <a:custGeom>
              <a:avLst/>
              <a:gdLst>
                <a:gd name="T0" fmla="*/ 2 w 331"/>
                <a:gd name="T1" fmla="*/ 78 h 78"/>
                <a:gd name="T2" fmla="*/ 0 w 331"/>
                <a:gd name="T3" fmla="*/ 66 h 78"/>
                <a:gd name="T4" fmla="*/ 328 w 331"/>
                <a:gd name="T5" fmla="*/ 0 h 78"/>
                <a:gd name="T6" fmla="*/ 331 w 331"/>
                <a:gd name="T7" fmla="*/ 12 h 78"/>
                <a:gd name="T8" fmla="*/ 2 w 331"/>
                <a:gd name="T9" fmla="*/ 78 h 78"/>
              </a:gdLst>
              <a:ahLst/>
              <a:cxnLst>
                <a:cxn ang="0">
                  <a:pos x="T0" y="T1"/>
                </a:cxn>
                <a:cxn ang="0">
                  <a:pos x="T2" y="T3"/>
                </a:cxn>
                <a:cxn ang="0">
                  <a:pos x="T4" y="T5"/>
                </a:cxn>
                <a:cxn ang="0">
                  <a:pos x="T6" y="T7"/>
                </a:cxn>
                <a:cxn ang="0">
                  <a:pos x="T8" y="T9"/>
                </a:cxn>
              </a:cxnLst>
              <a:rect l="0" t="0" r="r" b="b"/>
              <a:pathLst>
                <a:path w="331" h="78">
                  <a:moveTo>
                    <a:pt x="2" y="78"/>
                  </a:moveTo>
                  <a:lnTo>
                    <a:pt x="0" y="66"/>
                  </a:lnTo>
                  <a:lnTo>
                    <a:pt x="328" y="0"/>
                  </a:lnTo>
                  <a:lnTo>
                    <a:pt x="331" y="12"/>
                  </a:lnTo>
                  <a:lnTo>
                    <a:pt x="2" y="78"/>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92" name="Freeform 108"/>
            <p:cNvSpPr/>
            <p:nvPr/>
          </p:nvSpPr>
          <p:spPr bwMode="auto">
            <a:xfrm>
              <a:off x="2895" y="819"/>
              <a:ext cx="94" cy="290"/>
            </a:xfrm>
            <a:custGeom>
              <a:avLst/>
              <a:gdLst>
                <a:gd name="T0" fmla="*/ 82 w 94"/>
                <a:gd name="T1" fmla="*/ 290 h 290"/>
                <a:gd name="T2" fmla="*/ 0 w 94"/>
                <a:gd name="T3" fmla="*/ 2 h 290"/>
                <a:gd name="T4" fmla="*/ 11 w 94"/>
                <a:gd name="T5" fmla="*/ 0 h 290"/>
                <a:gd name="T6" fmla="*/ 94 w 94"/>
                <a:gd name="T7" fmla="*/ 288 h 290"/>
                <a:gd name="T8" fmla="*/ 82 w 94"/>
                <a:gd name="T9" fmla="*/ 290 h 290"/>
              </a:gdLst>
              <a:ahLst/>
              <a:cxnLst>
                <a:cxn ang="0">
                  <a:pos x="T0" y="T1"/>
                </a:cxn>
                <a:cxn ang="0">
                  <a:pos x="T2" y="T3"/>
                </a:cxn>
                <a:cxn ang="0">
                  <a:pos x="T4" y="T5"/>
                </a:cxn>
                <a:cxn ang="0">
                  <a:pos x="T6" y="T7"/>
                </a:cxn>
                <a:cxn ang="0">
                  <a:pos x="T8" y="T9"/>
                </a:cxn>
              </a:cxnLst>
              <a:rect l="0" t="0" r="r" b="b"/>
              <a:pathLst>
                <a:path w="94" h="290">
                  <a:moveTo>
                    <a:pt x="82" y="290"/>
                  </a:moveTo>
                  <a:lnTo>
                    <a:pt x="0" y="2"/>
                  </a:lnTo>
                  <a:lnTo>
                    <a:pt x="11" y="0"/>
                  </a:lnTo>
                  <a:lnTo>
                    <a:pt x="94" y="288"/>
                  </a:lnTo>
                  <a:lnTo>
                    <a:pt x="82" y="290"/>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93" name="Freeform 109"/>
            <p:cNvSpPr/>
            <p:nvPr/>
          </p:nvSpPr>
          <p:spPr bwMode="auto">
            <a:xfrm>
              <a:off x="2762" y="823"/>
              <a:ext cx="142" cy="305"/>
            </a:xfrm>
            <a:custGeom>
              <a:avLst/>
              <a:gdLst>
                <a:gd name="T0" fmla="*/ 10 w 142"/>
                <a:gd name="T1" fmla="*/ 305 h 305"/>
                <a:gd name="T2" fmla="*/ 0 w 142"/>
                <a:gd name="T3" fmla="*/ 300 h 305"/>
                <a:gd name="T4" fmla="*/ 130 w 142"/>
                <a:gd name="T5" fmla="*/ 0 h 305"/>
                <a:gd name="T6" fmla="*/ 142 w 142"/>
                <a:gd name="T7" fmla="*/ 5 h 305"/>
                <a:gd name="T8" fmla="*/ 10 w 142"/>
                <a:gd name="T9" fmla="*/ 305 h 305"/>
              </a:gdLst>
              <a:ahLst/>
              <a:cxnLst>
                <a:cxn ang="0">
                  <a:pos x="T0" y="T1"/>
                </a:cxn>
                <a:cxn ang="0">
                  <a:pos x="T2" y="T3"/>
                </a:cxn>
                <a:cxn ang="0">
                  <a:pos x="T4" y="T5"/>
                </a:cxn>
                <a:cxn ang="0">
                  <a:pos x="T6" y="T7"/>
                </a:cxn>
                <a:cxn ang="0">
                  <a:pos x="T8" y="T9"/>
                </a:cxn>
              </a:cxnLst>
              <a:rect l="0" t="0" r="r" b="b"/>
              <a:pathLst>
                <a:path w="142" h="305">
                  <a:moveTo>
                    <a:pt x="10" y="305"/>
                  </a:moveTo>
                  <a:lnTo>
                    <a:pt x="0" y="300"/>
                  </a:lnTo>
                  <a:lnTo>
                    <a:pt x="130" y="0"/>
                  </a:lnTo>
                  <a:lnTo>
                    <a:pt x="142" y="5"/>
                  </a:lnTo>
                  <a:lnTo>
                    <a:pt x="10" y="305"/>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94" name="Freeform 110"/>
            <p:cNvSpPr/>
            <p:nvPr/>
          </p:nvSpPr>
          <p:spPr bwMode="auto">
            <a:xfrm>
              <a:off x="2550" y="887"/>
              <a:ext cx="28" cy="373"/>
            </a:xfrm>
            <a:custGeom>
              <a:avLst/>
              <a:gdLst>
                <a:gd name="T0" fmla="*/ 12 w 28"/>
                <a:gd name="T1" fmla="*/ 373 h 373"/>
                <a:gd name="T2" fmla="*/ 0 w 28"/>
                <a:gd name="T3" fmla="*/ 373 h 373"/>
                <a:gd name="T4" fmla="*/ 16 w 28"/>
                <a:gd name="T5" fmla="*/ 0 h 373"/>
                <a:gd name="T6" fmla="*/ 28 w 28"/>
                <a:gd name="T7" fmla="*/ 0 h 373"/>
                <a:gd name="T8" fmla="*/ 12 w 28"/>
                <a:gd name="T9" fmla="*/ 373 h 373"/>
              </a:gdLst>
              <a:ahLst/>
              <a:cxnLst>
                <a:cxn ang="0">
                  <a:pos x="T0" y="T1"/>
                </a:cxn>
                <a:cxn ang="0">
                  <a:pos x="T2" y="T3"/>
                </a:cxn>
                <a:cxn ang="0">
                  <a:pos x="T4" y="T5"/>
                </a:cxn>
                <a:cxn ang="0">
                  <a:pos x="T6" y="T7"/>
                </a:cxn>
                <a:cxn ang="0">
                  <a:pos x="T8" y="T9"/>
                </a:cxn>
              </a:cxnLst>
              <a:rect l="0" t="0" r="r" b="b"/>
              <a:pathLst>
                <a:path w="28" h="373">
                  <a:moveTo>
                    <a:pt x="12" y="373"/>
                  </a:moveTo>
                  <a:lnTo>
                    <a:pt x="0" y="373"/>
                  </a:lnTo>
                  <a:lnTo>
                    <a:pt x="16" y="0"/>
                  </a:lnTo>
                  <a:lnTo>
                    <a:pt x="28" y="0"/>
                  </a:lnTo>
                  <a:lnTo>
                    <a:pt x="12" y="373"/>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95" name="Freeform 111"/>
            <p:cNvSpPr/>
            <p:nvPr/>
          </p:nvSpPr>
          <p:spPr bwMode="auto">
            <a:xfrm>
              <a:off x="2977" y="1107"/>
              <a:ext cx="121" cy="281"/>
            </a:xfrm>
            <a:custGeom>
              <a:avLst/>
              <a:gdLst>
                <a:gd name="T0" fmla="*/ 109 w 121"/>
                <a:gd name="T1" fmla="*/ 281 h 281"/>
                <a:gd name="T2" fmla="*/ 0 w 121"/>
                <a:gd name="T3" fmla="*/ 2 h 281"/>
                <a:gd name="T4" fmla="*/ 12 w 121"/>
                <a:gd name="T5" fmla="*/ 0 h 281"/>
                <a:gd name="T6" fmla="*/ 121 w 121"/>
                <a:gd name="T7" fmla="*/ 276 h 281"/>
                <a:gd name="T8" fmla="*/ 109 w 121"/>
                <a:gd name="T9" fmla="*/ 281 h 281"/>
              </a:gdLst>
              <a:ahLst/>
              <a:cxnLst>
                <a:cxn ang="0">
                  <a:pos x="T0" y="T1"/>
                </a:cxn>
                <a:cxn ang="0">
                  <a:pos x="T2" y="T3"/>
                </a:cxn>
                <a:cxn ang="0">
                  <a:pos x="T4" y="T5"/>
                </a:cxn>
                <a:cxn ang="0">
                  <a:pos x="T6" y="T7"/>
                </a:cxn>
                <a:cxn ang="0">
                  <a:pos x="T8" y="T9"/>
                </a:cxn>
              </a:cxnLst>
              <a:rect l="0" t="0" r="r" b="b"/>
              <a:pathLst>
                <a:path w="121" h="281">
                  <a:moveTo>
                    <a:pt x="109" y="281"/>
                  </a:moveTo>
                  <a:lnTo>
                    <a:pt x="0" y="2"/>
                  </a:lnTo>
                  <a:lnTo>
                    <a:pt x="12" y="0"/>
                  </a:lnTo>
                  <a:lnTo>
                    <a:pt x="121" y="276"/>
                  </a:lnTo>
                  <a:lnTo>
                    <a:pt x="109" y="281"/>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96" name="Freeform 112"/>
            <p:cNvSpPr/>
            <p:nvPr/>
          </p:nvSpPr>
          <p:spPr bwMode="auto">
            <a:xfrm>
              <a:off x="2769" y="1126"/>
              <a:ext cx="74" cy="224"/>
            </a:xfrm>
            <a:custGeom>
              <a:avLst/>
              <a:gdLst>
                <a:gd name="T0" fmla="*/ 62 w 74"/>
                <a:gd name="T1" fmla="*/ 224 h 224"/>
                <a:gd name="T2" fmla="*/ 0 w 74"/>
                <a:gd name="T3" fmla="*/ 5 h 224"/>
                <a:gd name="T4" fmla="*/ 12 w 74"/>
                <a:gd name="T5" fmla="*/ 0 h 224"/>
                <a:gd name="T6" fmla="*/ 74 w 74"/>
                <a:gd name="T7" fmla="*/ 222 h 224"/>
                <a:gd name="T8" fmla="*/ 62 w 74"/>
                <a:gd name="T9" fmla="*/ 224 h 224"/>
              </a:gdLst>
              <a:ahLst/>
              <a:cxnLst>
                <a:cxn ang="0">
                  <a:pos x="T0" y="T1"/>
                </a:cxn>
                <a:cxn ang="0">
                  <a:pos x="T2" y="T3"/>
                </a:cxn>
                <a:cxn ang="0">
                  <a:pos x="T4" y="T5"/>
                </a:cxn>
                <a:cxn ang="0">
                  <a:pos x="T6" y="T7"/>
                </a:cxn>
                <a:cxn ang="0">
                  <a:pos x="T8" y="T9"/>
                </a:cxn>
              </a:cxnLst>
              <a:rect l="0" t="0" r="r" b="b"/>
              <a:pathLst>
                <a:path w="74" h="224">
                  <a:moveTo>
                    <a:pt x="62" y="224"/>
                  </a:moveTo>
                  <a:lnTo>
                    <a:pt x="0" y="5"/>
                  </a:lnTo>
                  <a:lnTo>
                    <a:pt x="12" y="0"/>
                  </a:lnTo>
                  <a:lnTo>
                    <a:pt x="74" y="222"/>
                  </a:lnTo>
                  <a:lnTo>
                    <a:pt x="62" y="224"/>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97" name="Freeform 113"/>
            <p:cNvSpPr/>
            <p:nvPr/>
          </p:nvSpPr>
          <p:spPr bwMode="auto">
            <a:xfrm>
              <a:off x="2836" y="1109"/>
              <a:ext cx="148" cy="248"/>
            </a:xfrm>
            <a:custGeom>
              <a:avLst/>
              <a:gdLst>
                <a:gd name="T0" fmla="*/ 9 w 148"/>
                <a:gd name="T1" fmla="*/ 248 h 248"/>
                <a:gd name="T2" fmla="*/ 0 w 148"/>
                <a:gd name="T3" fmla="*/ 244 h 248"/>
                <a:gd name="T4" fmla="*/ 139 w 148"/>
                <a:gd name="T5" fmla="*/ 0 h 248"/>
                <a:gd name="T6" fmla="*/ 148 w 148"/>
                <a:gd name="T7" fmla="*/ 7 h 248"/>
                <a:gd name="T8" fmla="*/ 9 w 148"/>
                <a:gd name="T9" fmla="*/ 248 h 248"/>
              </a:gdLst>
              <a:ahLst/>
              <a:cxnLst>
                <a:cxn ang="0">
                  <a:pos x="T0" y="T1"/>
                </a:cxn>
                <a:cxn ang="0">
                  <a:pos x="T2" y="T3"/>
                </a:cxn>
                <a:cxn ang="0">
                  <a:pos x="T4" y="T5"/>
                </a:cxn>
                <a:cxn ang="0">
                  <a:pos x="T6" y="T7"/>
                </a:cxn>
                <a:cxn ang="0">
                  <a:pos x="T8" y="T9"/>
                </a:cxn>
              </a:cxnLst>
              <a:rect l="0" t="0" r="r" b="b"/>
              <a:pathLst>
                <a:path w="148" h="248">
                  <a:moveTo>
                    <a:pt x="9" y="248"/>
                  </a:moveTo>
                  <a:lnTo>
                    <a:pt x="0" y="244"/>
                  </a:lnTo>
                  <a:lnTo>
                    <a:pt x="139" y="0"/>
                  </a:lnTo>
                  <a:lnTo>
                    <a:pt x="148" y="7"/>
                  </a:lnTo>
                  <a:lnTo>
                    <a:pt x="9" y="248"/>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98" name="Freeform 114"/>
            <p:cNvSpPr/>
            <p:nvPr/>
          </p:nvSpPr>
          <p:spPr bwMode="auto">
            <a:xfrm>
              <a:off x="2987" y="1105"/>
              <a:ext cx="255" cy="160"/>
            </a:xfrm>
            <a:custGeom>
              <a:avLst/>
              <a:gdLst>
                <a:gd name="T0" fmla="*/ 250 w 255"/>
                <a:gd name="T1" fmla="*/ 160 h 160"/>
                <a:gd name="T2" fmla="*/ 0 w 255"/>
                <a:gd name="T3" fmla="*/ 9 h 160"/>
                <a:gd name="T4" fmla="*/ 5 w 255"/>
                <a:gd name="T5" fmla="*/ 0 h 160"/>
                <a:gd name="T6" fmla="*/ 255 w 255"/>
                <a:gd name="T7" fmla="*/ 151 h 160"/>
                <a:gd name="T8" fmla="*/ 250 w 255"/>
                <a:gd name="T9" fmla="*/ 160 h 160"/>
              </a:gdLst>
              <a:ahLst/>
              <a:cxnLst>
                <a:cxn ang="0">
                  <a:pos x="T0" y="T1"/>
                </a:cxn>
                <a:cxn ang="0">
                  <a:pos x="T2" y="T3"/>
                </a:cxn>
                <a:cxn ang="0">
                  <a:pos x="T4" y="T5"/>
                </a:cxn>
                <a:cxn ang="0">
                  <a:pos x="T6" y="T7"/>
                </a:cxn>
                <a:cxn ang="0">
                  <a:pos x="T8" y="T9"/>
                </a:cxn>
              </a:cxnLst>
              <a:rect l="0" t="0" r="r" b="b"/>
              <a:pathLst>
                <a:path w="255" h="160">
                  <a:moveTo>
                    <a:pt x="250" y="160"/>
                  </a:moveTo>
                  <a:lnTo>
                    <a:pt x="0" y="9"/>
                  </a:lnTo>
                  <a:lnTo>
                    <a:pt x="5" y="0"/>
                  </a:lnTo>
                  <a:lnTo>
                    <a:pt x="255" y="151"/>
                  </a:lnTo>
                  <a:lnTo>
                    <a:pt x="250" y="160"/>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499" name="Freeform 115"/>
            <p:cNvSpPr/>
            <p:nvPr/>
          </p:nvSpPr>
          <p:spPr bwMode="auto">
            <a:xfrm>
              <a:off x="3235" y="1263"/>
              <a:ext cx="165" cy="217"/>
            </a:xfrm>
            <a:custGeom>
              <a:avLst/>
              <a:gdLst>
                <a:gd name="T0" fmla="*/ 156 w 165"/>
                <a:gd name="T1" fmla="*/ 217 h 217"/>
                <a:gd name="T2" fmla="*/ 0 w 165"/>
                <a:gd name="T3" fmla="*/ 7 h 217"/>
                <a:gd name="T4" fmla="*/ 9 w 165"/>
                <a:gd name="T5" fmla="*/ 0 h 217"/>
                <a:gd name="T6" fmla="*/ 165 w 165"/>
                <a:gd name="T7" fmla="*/ 212 h 217"/>
                <a:gd name="T8" fmla="*/ 156 w 165"/>
                <a:gd name="T9" fmla="*/ 217 h 217"/>
              </a:gdLst>
              <a:ahLst/>
              <a:cxnLst>
                <a:cxn ang="0">
                  <a:pos x="T0" y="T1"/>
                </a:cxn>
                <a:cxn ang="0">
                  <a:pos x="T2" y="T3"/>
                </a:cxn>
                <a:cxn ang="0">
                  <a:pos x="T4" y="T5"/>
                </a:cxn>
                <a:cxn ang="0">
                  <a:pos x="T6" y="T7"/>
                </a:cxn>
                <a:cxn ang="0">
                  <a:pos x="T8" y="T9"/>
                </a:cxn>
              </a:cxnLst>
              <a:rect l="0" t="0" r="r" b="b"/>
              <a:pathLst>
                <a:path w="165" h="217">
                  <a:moveTo>
                    <a:pt x="156" y="217"/>
                  </a:moveTo>
                  <a:lnTo>
                    <a:pt x="0" y="7"/>
                  </a:lnTo>
                  <a:lnTo>
                    <a:pt x="9" y="0"/>
                  </a:lnTo>
                  <a:lnTo>
                    <a:pt x="165" y="212"/>
                  </a:lnTo>
                  <a:lnTo>
                    <a:pt x="156" y="217"/>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500" name="Freeform 116"/>
            <p:cNvSpPr/>
            <p:nvPr/>
          </p:nvSpPr>
          <p:spPr bwMode="auto">
            <a:xfrm>
              <a:off x="3150" y="1270"/>
              <a:ext cx="94" cy="321"/>
            </a:xfrm>
            <a:custGeom>
              <a:avLst/>
              <a:gdLst>
                <a:gd name="T0" fmla="*/ 9 w 94"/>
                <a:gd name="T1" fmla="*/ 321 h 321"/>
                <a:gd name="T2" fmla="*/ 0 w 94"/>
                <a:gd name="T3" fmla="*/ 319 h 321"/>
                <a:gd name="T4" fmla="*/ 83 w 94"/>
                <a:gd name="T5" fmla="*/ 0 h 321"/>
                <a:gd name="T6" fmla="*/ 94 w 94"/>
                <a:gd name="T7" fmla="*/ 2 h 321"/>
                <a:gd name="T8" fmla="*/ 9 w 94"/>
                <a:gd name="T9" fmla="*/ 321 h 321"/>
              </a:gdLst>
              <a:ahLst/>
              <a:cxnLst>
                <a:cxn ang="0">
                  <a:pos x="T0" y="T1"/>
                </a:cxn>
                <a:cxn ang="0">
                  <a:pos x="T2" y="T3"/>
                </a:cxn>
                <a:cxn ang="0">
                  <a:pos x="T4" y="T5"/>
                </a:cxn>
                <a:cxn ang="0">
                  <a:pos x="T6" y="T7"/>
                </a:cxn>
                <a:cxn ang="0">
                  <a:pos x="T8" y="T9"/>
                </a:cxn>
              </a:cxnLst>
              <a:rect l="0" t="0" r="r" b="b"/>
              <a:pathLst>
                <a:path w="94" h="321">
                  <a:moveTo>
                    <a:pt x="9" y="321"/>
                  </a:moveTo>
                  <a:lnTo>
                    <a:pt x="0" y="319"/>
                  </a:lnTo>
                  <a:lnTo>
                    <a:pt x="83" y="0"/>
                  </a:lnTo>
                  <a:lnTo>
                    <a:pt x="94" y="2"/>
                  </a:lnTo>
                  <a:lnTo>
                    <a:pt x="9" y="321"/>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501" name="Freeform 117"/>
            <p:cNvSpPr/>
            <p:nvPr/>
          </p:nvSpPr>
          <p:spPr bwMode="auto">
            <a:xfrm>
              <a:off x="2838" y="1357"/>
              <a:ext cx="158" cy="284"/>
            </a:xfrm>
            <a:custGeom>
              <a:avLst/>
              <a:gdLst>
                <a:gd name="T0" fmla="*/ 149 w 158"/>
                <a:gd name="T1" fmla="*/ 284 h 284"/>
                <a:gd name="T2" fmla="*/ 0 w 158"/>
                <a:gd name="T3" fmla="*/ 5 h 284"/>
                <a:gd name="T4" fmla="*/ 9 w 158"/>
                <a:gd name="T5" fmla="*/ 0 h 284"/>
                <a:gd name="T6" fmla="*/ 158 w 158"/>
                <a:gd name="T7" fmla="*/ 277 h 284"/>
                <a:gd name="T8" fmla="*/ 149 w 158"/>
                <a:gd name="T9" fmla="*/ 284 h 284"/>
              </a:gdLst>
              <a:ahLst/>
              <a:cxnLst>
                <a:cxn ang="0">
                  <a:pos x="T0" y="T1"/>
                </a:cxn>
                <a:cxn ang="0">
                  <a:pos x="T2" y="T3"/>
                </a:cxn>
                <a:cxn ang="0">
                  <a:pos x="T4" y="T5"/>
                </a:cxn>
                <a:cxn ang="0">
                  <a:pos x="T6" y="T7"/>
                </a:cxn>
                <a:cxn ang="0">
                  <a:pos x="T8" y="T9"/>
                </a:cxn>
              </a:cxnLst>
              <a:rect l="0" t="0" r="r" b="b"/>
              <a:pathLst>
                <a:path w="158" h="284">
                  <a:moveTo>
                    <a:pt x="149" y="284"/>
                  </a:moveTo>
                  <a:lnTo>
                    <a:pt x="0" y="5"/>
                  </a:lnTo>
                  <a:lnTo>
                    <a:pt x="9" y="0"/>
                  </a:lnTo>
                  <a:lnTo>
                    <a:pt x="158" y="277"/>
                  </a:lnTo>
                  <a:lnTo>
                    <a:pt x="149" y="284"/>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502" name="Freeform 118"/>
            <p:cNvSpPr/>
            <p:nvPr/>
          </p:nvSpPr>
          <p:spPr bwMode="auto">
            <a:xfrm>
              <a:off x="2987" y="1390"/>
              <a:ext cx="109" cy="246"/>
            </a:xfrm>
            <a:custGeom>
              <a:avLst/>
              <a:gdLst>
                <a:gd name="T0" fmla="*/ 9 w 109"/>
                <a:gd name="T1" fmla="*/ 246 h 246"/>
                <a:gd name="T2" fmla="*/ 0 w 109"/>
                <a:gd name="T3" fmla="*/ 241 h 246"/>
                <a:gd name="T4" fmla="*/ 99 w 109"/>
                <a:gd name="T5" fmla="*/ 0 h 246"/>
                <a:gd name="T6" fmla="*/ 109 w 109"/>
                <a:gd name="T7" fmla="*/ 5 h 246"/>
                <a:gd name="T8" fmla="*/ 9 w 109"/>
                <a:gd name="T9" fmla="*/ 246 h 246"/>
              </a:gdLst>
              <a:ahLst/>
              <a:cxnLst>
                <a:cxn ang="0">
                  <a:pos x="T0" y="T1"/>
                </a:cxn>
                <a:cxn ang="0">
                  <a:pos x="T2" y="T3"/>
                </a:cxn>
                <a:cxn ang="0">
                  <a:pos x="T4" y="T5"/>
                </a:cxn>
                <a:cxn ang="0">
                  <a:pos x="T6" y="T7"/>
                </a:cxn>
                <a:cxn ang="0">
                  <a:pos x="T8" y="T9"/>
                </a:cxn>
              </a:cxnLst>
              <a:rect l="0" t="0" r="r" b="b"/>
              <a:pathLst>
                <a:path w="109" h="246">
                  <a:moveTo>
                    <a:pt x="9" y="246"/>
                  </a:moveTo>
                  <a:lnTo>
                    <a:pt x="0" y="241"/>
                  </a:lnTo>
                  <a:lnTo>
                    <a:pt x="99" y="0"/>
                  </a:lnTo>
                  <a:lnTo>
                    <a:pt x="109" y="5"/>
                  </a:lnTo>
                  <a:lnTo>
                    <a:pt x="9" y="246"/>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503" name="Freeform 119"/>
            <p:cNvSpPr/>
            <p:nvPr/>
          </p:nvSpPr>
          <p:spPr bwMode="auto">
            <a:xfrm>
              <a:off x="2850" y="1634"/>
              <a:ext cx="142" cy="196"/>
            </a:xfrm>
            <a:custGeom>
              <a:avLst/>
              <a:gdLst>
                <a:gd name="T0" fmla="*/ 9 w 142"/>
                <a:gd name="T1" fmla="*/ 196 h 196"/>
                <a:gd name="T2" fmla="*/ 0 w 142"/>
                <a:gd name="T3" fmla="*/ 189 h 196"/>
                <a:gd name="T4" fmla="*/ 132 w 142"/>
                <a:gd name="T5" fmla="*/ 0 h 196"/>
                <a:gd name="T6" fmla="*/ 142 w 142"/>
                <a:gd name="T7" fmla="*/ 7 h 196"/>
                <a:gd name="T8" fmla="*/ 9 w 142"/>
                <a:gd name="T9" fmla="*/ 196 h 196"/>
              </a:gdLst>
              <a:ahLst/>
              <a:cxnLst>
                <a:cxn ang="0">
                  <a:pos x="T0" y="T1"/>
                </a:cxn>
                <a:cxn ang="0">
                  <a:pos x="T2" y="T3"/>
                </a:cxn>
                <a:cxn ang="0">
                  <a:pos x="T4" y="T5"/>
                </a:cxn>
                <a:cxn ang="0">
                  <a:pos x="T6" y="T7"/>
                </a:cxn>
                <a:cxn ang="0">
                  <a:pos x="T8" y="T9"/>
                </a:cxn>
              </a:cxnLst>
              <a:rect l="0" t="0" r="r" b="b"/>
              <a:pathLst>
                <a:path w="142" h="196">
                  <a:moveTo>
                    <a:pt x="9" y="196"/>
                  </a:moveTo>
                  <a:lnTo>
                    <a:pt x="0" y="189"/>
                  </a:lnTo>
                  <a:lnTo>
                    <a:pt x="132" y="0"/>
                  </a:lnTo>
                  <a:lnTo>
                    <a:pt x="142" y="7"/>
                  </a:lnTo>
                  <a:lnTo>
                    <a:pt x="9" y="196"/>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504" name="Freeform 120"/>
            <p:cNvSpPr/>
            <p:nvPr/>
          </p:nvSpPr>
          <p:spPr bwMode="auto">
            <a:xfrm>
              <a:off x="2850" y="1837"/>
              <a:ext cx="175" cy="205"/>
            </a:xfrm>
            <a:custGeom>
              <a:avLst/>
              <a:gdLst>
                <a:gd name="T0" fmla="*/ 165 w 175"/>
                <a:gd name="T1" fmla="*/ 205 h 205"/>
                <a:gd name="T2" fmla="*/ 0 w 175"/>
                <a:gd name="T3" fmla="*/ 7 h 205"/>
                <a:gd name="T4" fmla="*/ 7 w 175"/>
                <a:gd name="T5" fmla="*/ 0 h 205"/>
                <a:gd name="T6" fmla="*/ 175 w 175"/>
                <a:gd name="T7" fmla="*/ 198 h 205"/>
                <a:gd name="T8" fmla="*/ 165 w 175"/>
                <a:gd name="T9" fmla="*/ 205 h 205"/>
              </a:gdLst>
              <a:ahLst/>
              <a:cxnLst>
                <a:cxn ang="0">
                  <a:pos x="T0" y="T1"/>
                </a:cxn>
                <a:cxn ang="0">
                  <a:pos x="T2" y="T3"/>
                </a:cxn>
                <a:cxn ang="0">
                  <a:pos x="T4" y="T5"/>
                </a:cxn>
                <a:cxn ang="0">
                  <a:pos x="T6" y="T7"/>
                </a:cxn>
                <a:cxn ang="0">
                  <a:pos x="T8" y="T9"/>
                </a:cxn>
              </a:cxnLst>
              <a:rect l="0" t="0" r="r" b="b"/>
              <a:pathLst>
                <a:path w="175" h="205">
                  <a:moveTo>
                    <a:pt x="165" y="205"/>
                  </a:moveTo>
                  <a:lnTo>
                    <a:pt x="0" y="7"/>
                  </a:lnTo>
                  <a:lnTo>
                    <a:pt x="7" y="0"/>
                  </a:lnTo>
                  <a:lnTo>
                    <a:pt x="175" y="198"/>
                  </a:lnTo>
                  <a:lnTo>
                    <a:pt x="165" y="205"/>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505" name="Freeform 121"/>
            <p:cNvSpPr/>
            <p:nvPr/>
          </p:nvSpPr>
          <p:spPr bwMode="auto">
            <a:xfrm>
              <a:off x="2616" y="1523"/>
              <a:ext cx="241" cy="321"/>
            </a:xfrm>
            <a:custGeom>
              <a:avLst/>
              <a:gdLst>
                <a:gd name="T0" fmla="*/ 234 w 241"/>
                <a:gd name="T1" fmla="*/ 321 h 321"/>
                <a:gd name="T2" fmla="*/ 0 w 241"/>
                <a:gd name="T3" fmla="*/ 7 h 321"/>
                <a:gd name="T4" fmla="*/ 9 w 241"/>
                <a:gd name="T5" fmla="*/ 0 h 321"/>
                <a:gd name="T6" fmla="*/ 241 w 241"/>
                <a:gd name="T7" fmla="*/ 316 h 321"/>
                <a:gd name="T8" fmla="*/ 234 w 241"/>
                <a:gd name="T9" fmla="*/ 321 h 321"/>
              </a:gdLst>
              <a:ahLst/>
              <a:cxnLst>
                <a:cxn ang="0">
                  <a:pos x="T0" y="T1"/>
                </a:cxn>
                <a:cxn ang="0">
                  <a:pos x="T2" y="T3"/>
                </a:cxn>
                <a:cxn ang="0">
                  <a:pos x="T4" y="T5"/>
                </a:cxn>
                <a:cxn ang="0">
                  <a:pos x="T6" y="T7"/>
                </a:cxn>
                <a:cxn ang="0">
                  <a:pos x="T8" y="T9"/>
                </a:cxn>
              </a:cxnLst>
              <a:rect l="0" t="0" r="r" b="b"/>
              <a:pathLst>
                <a:path w="241" h="321">
                  <a:moveTo>
                    <a:pt x="234" y="321"/>
                  </a:moveTo>
                  <a:lnTo>
                    <a:pt x="0" y="7"/>
                  </a:lnTo>
                  <a:lnTo>
                    <a:pt x="9" y="0"/>
                  </a:lnTo>
                  <a:lnTo>
                    <a:pt x="241" y="316"/>
                  </a:lnTo>
                  <a:lnTo>
                    <a:pt x="234" y="321"/>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sp>
          <p:nvSpPr>
            <p:cNvPr id="506" name="Oval 122"/>
            <p:cNvSpPr>
              <a:spLocks noChangeArrowheads="1"/>
            </p:cNvSpPr>
            <p:nvPr/>
          </p:nvSpPr>
          <p:spPr bwMode="auto">
            <a:xfrm>
              <a:off x="2786" y="1291"/>
              <a:ext cx="111" cy="111"/>
            </a:xfrm>
            <a:prstGeom prst="ellipse">
              <a:avLst/>
            </a:prstGeom>
            <a:gradFill>
              <a:gsLst>
                <a:gs pos="0">
                  <a:srgbClr val="56C7CA"/>
                </a:gs>
                <a:gs pos="100000">
                  <a:srgbClr val="11817E"/>
                </a:gs>
              </a:gsLst>
              <a:lin ang="7200000" scaled="0"/>
            </a:gra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07" name="Oval 123"/>
            <p:cNvSpPr>
              <a:spLocks noChangeArrowheads="1"/>
            </p:cNvSpPr>
            <p:nvPr/>
          </p:nvSpPr>
          <p:spPr bwMode="auto">
            <a:xfrm>
              <a:off x="2306" y="1591"/>
              <a:ext cx="111" cy="114"/>
            </a:xfrm>
            <a:prstGeom prst="ellipse">
              <a:avLst/>
            </a:prstGeom>
            <a:gradFill>
              <a:gsLst>
                <a:gs pos="100000">
                  <a:srgbClr val="EC880E"/>
                </a:gs>
                <a:gs pos="0">
                  <a:srgbClr val="FFC000"/>
                </a:gs>
              </a:gsLst>
              <a:lin ang="72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08" name="Oval 124"/>
            <p:cNvSpPr>
              <a:spLocks noChangeArrowheads="1"/>
            </p:cNvSpPr>
            <p:nvPr/>
          </p:nvSpPr>
          <p:spPr bwMode="auto">
            <a:xfrm>
              <a:off x="2798" y="2137"/>
              <a:ext cx="111" cy="111"/>
            </a:xfrm>
            <a:prstGeom prst="ellipse">
              <a:avLst/>
            </a:prstGeom>
            <a:gradFill>
              <a:gsLst>
                <a:gs pos="0">
                  <a:srgbClr val="56C7CA"/>
                </a:gs>
                <a:gs pos="100000">
                  <a:srgbClr val="11817E"/>
                </a:gs>
              </a:gsLst>
              <a:lin ang="7200000" scaled="0"/>
            </a:gra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09" name="Oval 125"/>
            <p:cNvSpPr>
              <a:spLocks noChangeArrowheads="1"/>
            </p:cNvSpPr>
            <p:nvPr/>
          </p:nvSpPr>
          <p:spPr bwMode="auto">
            <a:xfrm>
              <a:off x="2798" y="1579"/>
              <a:ext cx="111" cy="111"/>
            </a:xfrm>
            <a:prstGeom prst="ellipse">
              <a:avLst/>
            </a:prstGeom>
            <a:gradFill>
              <a:gsLst>
                <a:gs pos="100000">
                  <a:srgbClr val="0070C0"/>
                </a:gs>
                <a:gs pos="0">
                  <a:srgbClr val="00B0F0"/>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10" name="Oval 126"/>
            <p:cNvSpPr>
              <a:spLocks noChangeArrowheads="1"/>
            </p:cNvSpPr>
            <p:nvPr/>
          </p:nvSpPr>
          <p:spPr bwMode="auto">
            <a:xfrm>
              <a:off x="2781" y="1761"/>
              <a:ext cx="144" cy="144"/>
            </a:xfrm>
            <a:prstGeom prst="ellipse">
              <a:avLst/>
            </a:prstGeom>
            <a:gradFill>
              <a:gsLst>
                <a:gs pos="100000">
                  <a:srgbClr val="0070C0"/>
                </a:gs>
                <a:gs pos="0">
                  <a:srgbClr val="00B0F0"/>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11" name="Oval 127"/>
            <p:cNvSpPr>
              <a:spLocks noChangeArrowheads="1"/>
            </p:cNvSpPr>
            <p:nvPr/>
          </p:nvSpPr>
          <p:spPr bwMode="auto">
            <a:xfrm>
              <a:off x="3341" y="1421"/>
              <a:ext cx="114" cy="111"/>
            </a:xfrm>
            <a:prstGeom prst="ellipse">
              <a:avLst/>
            </a:prstGeom>
            <a:gradFill>
              <a:gsLst>
                <a:gs pos="100000">
                  <a:srgbClr val="EC880E"/>
                </a:gs>
                <a:gs pos="0">
                  <a:srgbClr val="FFC000"/>
                </a:gs>
              </a:gsLst>
              <a:lin ang="72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12" name="Oval 128"/>
            <p:cNvSpPr>
              <a:spLocks noChangeArrowheads="1"/>
            </p:cNvSpPr>
            <p:nvPr/>
          </p:nvSpPr>
          <p:spPr bwMode="auto">
            <a:xfrm>
              <a:off x="2524" y="835"/>
              <a:ext cx="111" cy="111"/>
            </a:xfrm>
            <a:prstGeom prst="ellipse">
              <a:avLst/>
            </a:prstGeom>
            <a:gradFill>
              <a:gsLst>
                <a:gs pos="0">
                  <a:srgbClr val="56C7CA"/>
                </a:gs>
                <a:gs pos="100000">
                  <a:srgbClr val="11817E"/>
                </a:gs>
              </a:gsLst>
              <a:lin ang="7200000" scaled="0"/>
            </a:gra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13" name="Oval 129"/>
            <p:cNvSpPr>
              <a:spLocks noChangeArrowheads="1"/>
            </p:cNvSpPr>
            <p:nvPr/>
          </p:nvSpPr>
          <p:spPr bwMode="auto">
            <a:xfrm>
              <a:off x="2521" y="1227"/>
              <a:ext cx="81" cy="81"/>
            </a:xfrm>
            <a:prstGeom prst="ellipse">
              <a:avLst/>
            </a:prstGeom>
            <a:gradFill>
              <a:gsLst>
                <a:gs pos="100000">
                  <a:srgbClr val="0070C0"/>
                </a:gs>
                <a:gs pos="0">
                  <a:srgbClr val="00B0F0"/>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14" name="Oval 130"/>
            <p:cNvSpPr>
              <a:spLocks noChangeArrowheads="1"/>
            </p:cNvSpPr>
            <p:nvPr/>
          </p:nvSpPr>
          <p:spPr bwMode="auto">
            <a:xfrm>
              <a:off x="2250" y="1249"/>
              <a:ext cx="80" cy="80"/>
            </a:xfrm>
            <a:prstGeom prst="ellipse">
              <a:avLst/>
            </a:prstGeom>
            <a:gradFill>
              <a:gsLst>
                <a:gs pos="0">
                  <a:srgbClr val="F05F55"/>
                </a:gs>
                <a:gs pos="100000">
                  <a:srgbClr val="D7190F"/>
                </a:gs>
              </a:gsLst>
              <a:lin ang="54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15" name="Oval 131"/>
            <p:cNvSpPr>
              <a:spLocks noChangeArrowheads="1"/>
            </p:cNvSpPr>
            <p:nvPr/>
          </p:nvSpPr>
          <p:spPr bwMode="auto">
            <a:xfrm>
              <a:off x="2351" y="1001"/>
              <a:ext cx="81" cy="80"/>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16" name="Oval 132"/>
            <p:cNvSpPr>
              <a:spLocks noChangeArrowheads="1"/>
            </p:cNvSpPr>
            <p:nvPr/>
          </p:nvSpPr>
          <p:spPr bwMode="auto">
            <a:xfrm>
              <a:off x="2942" y="1069"/>
              <a:ext cx="80" cy="80"/>
            </a:xfrm>
            <a:prstGeom prst="ellipse">
              <a:avLst/>
            </a:prstGeom>
            <a:gradFill>
              <a:gsLst>
                <a:gs pos="100000">
                  <a:srgbClr val="0070C0"/>
                </a:gs>
                <a:gs pos="0">
                  <a:srgbClr val="00B0F0"/>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17" name="Oval 133"/>
            <p:cNvSpPr>
              <a:spLocks noChangeArrowheads="1"/>
            </p:cNvSpPr>
            <p:nvPr/>
          </p:nvSpPr>
          <p:spPr bwMode="auto">
            <a:xfrm>
              <a:off x="3346" y="1109"/>
              <a:ext cx="80" cy="81"/>
            </a:xfrm>
            <a:prstGeom prst="ellipse">
              <a:avLst/>
            </a:prstGeom>
            <a:gradFill>
              <a:gsLst>
                <a:gs pos="0">
                  <a:srgbClr val="56C7CA"/>
                </a:gs>
                <a:gs pos="100000">
                  <a:srgbClr val="11817E"/>
                </a:gs>
              </a:gsLst>
              <a:lin ang="7200000" scaled="0"/>
            </a:gra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18" name="Oval 134"/>
            <p:cNvSpPr>
              <a:spLocks noChangeArrowheads="1"/>
            </p:cNvSpPr>
            <p:nvPr/>
          </p:nvSpPr>
          <p:spPr bwMode="auto">
            <a:xfrm>
              <a:off x="3110" y="1558"/>
              <a:ext cx="80" cy="80"/>
            </a:xfrm>
            <a:prstGeom prst="ellipse">
              <a:avLst/>
            </a:prstGeom>
            <a:gradFill>
              <a:gsLst>
                <a:gs pos="100000">
                  <a:srgbClr val="0070C0"/>
                </a:gs>
                <a:gs pos="0">
                  <a:srgbClr val="00B0F0"/>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19" name="Oval 135"/>
            <p:cNvSpPr>
              <a:spLocks noChangeArrowheads="1"/>
            </p:cNvSpPr>
            <p:nvPr/>
          </p:nvSpPr>
          <p:spPr bwMode="auto">
            <a:xfrm>
              <a:off x="3204" y="1225"/>
              <a:ext cx="78" cy="78"/>
            </a:xfrm>
            <a:prstGeom prst="ellipse">
              <a:avLst/>
            </a:prstGeom>
            <a:gradFill>
              <a:gsLst>
                <a:gs pos="100000">
                  <a:srgbClr val="0070C0"/>
                </a:gs>
                <a:gs pos="0">
                  <a:srgbClr val="00B0F0"/>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20" name="Oval 136"/>
            <p:cNvSpPr>
              <a:spLocks noChangeArrowheads="1"/>
            </p:cNvSpPr>
            <p:nvPr/>
          </p:nvSpPr>
          <p:spPr bwMode="auto">
            <a:xfrm>
              <a:off x="2491" y="1962"/>
              <a:ext cx="80" cy="80"/>
            </a:xfrm>
            <a:prstGeom prst="ellipse">
              <a:avLst/>
            </a:prstGeom>
            <a:gradFill>
              <a:gsLst>
                <a:gs pos="0">
                  <a:srgbClr val="56C7CA"/>
                </a:gs>
                <a:gs pos="100000">
                  <a:srgbClr val="11817E"/>
                </a:gs>
              </a:gsLst>
              <a:lin ang="7200000" scaled="0"/>
            </a:gra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21" name="Oval 137"/>
            <p:cNvSpPr>
              <a:spLocks noChangeArrowheads="1"/>
            </p:cNvSpPr>
            <p:nvPr/>
          </p:nvSpPr>
          <p:spPr bwMode="auto">
            <a:xfrm>
              <a:off x="3136" y="1901"/>
              <a:ext cx="80" cy="80"/>
            </a:xfrm>
            <a:prstGeom prst="ellipse">
              <a:avLst/>
            </a:prstGeom>
            <a:gradFill>
              <a:gsLst>
                <a:gs pos="100000">
                  <a:srgbClr val="0070C0"/>
                </a:gs>
                <a:gs pos="0">
                  <a:srgbClr val="00B0F0"/>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22" name="Oval 138"/>
            <p:cNvSpPr>
              <a:spLocks noChangeArrowheads="1"/>
            </p:cNvSpPr>
            <p:nvPr/>
          </p:nvSpPr>
          <p:spPr bwMode="auto">
            <a:xfrm>
              <a:off x="2746" y="1102"/>
              <a:ext cx="57" cy="59"/>
            </a:xfrm>
            <a:prstGeom prst="ellipse">
              <a:avLst/>
            </a:prstGeom>
            <a:gradFill>
              <a:gsLst>
                <a:gs pos="100000">
                  <a:srgbClr val="0070C0"/>
                </a:gs>
                <a:gs pos="0">
                  <a:srgbClr val="00B0F0"/>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23" name="Oval 139"/>
            <p:cNvSpPr>
              <a:spLocks noChangeArrowheads="1"/>
            </p:cNvSpPr>
            <p:nvPr/>
          </p:nvSpPr>
          <p:spPr bwMode="auto">
            <a:xfrm>
              <a:off x="2422" y="1395"/>
              <a:ext cx="57" cy="59"/>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24" name="Oval 140"/>
            <p:cNvSpPr>
              <a:spLocks noChangeArrowheads="1"/>
            </p:cNvSpPr>
            <p:nvPr/>
          </p:nvSpPr>
          <p:spPr bwMode="auto">
            <a:xfrm>
              <a:off x="2573" y="1357"/>
              <a:ext cx="57" cy="59"/>
            </a:xfrm>
            <a:prstGeom prst="ellipse">
              <a:avLst/>
            </a:prstGeom>
            <a:gradFill>
              <a:gsLst>
                <a:gs pos="100000">
                  <a:srgbClr val="EC880E"/>
                </a:gs>
                <a:gs pos="0">
                  <a:srgbClr val="FFC000"/>
                </a:gs>
              </a:gsLst>
              <a:lin ang="72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25" name="Oval 141"/>
            <p:cNvSpPr>
              <a:spLocks noChangeArrowheads="1"/>
            </p:cNvSpPr>
            <p:nvPr/>
          </p:nvSpPr>
          <p:spPr bwMode="auto">
            <a:xfrm>
              <a:off x="3065" y="1362"/>
              <a:ext cx="59" cy="57"/>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26" name="Oval 142"/>
            <p:cNvSpPr>
              <a:spLocks noChangeArrowheads="1"/>
            </p:cNvSpPr>
            <p:nvPr/>
          </p:nvSpPr>
          <p:spPr bwMode="auto">
            <a:xfrm>
              <a:off x="2968" y="1610"/>
              <a:ext cx="57" cy="57"/>
            </a:xfrm>
            <a:prstGeom prst="ellipse">
              <a:avLst/>
            </a:prstGeom>
            <a:gradFill>
              <a:gsLst>
                <a:gs pos="0">
                  <a:srgbClr val="F05F55"/>
                </a:gs>
                <a:gs pos="100000">
                  <a:srgbClr val="D7190F"/>
                </a:gs>
              </a:gsLst>
              <a:lin ang="54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27" name="Oval 143"/>
            <p:cNvSpPr>
              <a:spLocks noChangeArrowheads="1"/>
            </p:cNvSpPr>
            <p:nvPr/>
          </p:nvSpPr>
          <p:spPr bwMode="auto">
            <a:xfrm>
              <a:off x="2873" y="790"/>
              <a:ext cx="57" cy="59"/>
            </a:xfrm>
            <a:prstGeom prst="ellipse">
              <a:avLst/>
            </a:prstGeom>
            <a:gradFill>
              <a:gsLst>
                <a:gs pos="100000">
                  <a:srgbClr val="EC880E"/>
                </a:gs>
                <a:gs pos="0">
                  <a:srgbClr val="FFC000"/>
                </a:gs>
              </a:gsLst>
              <a:lin ang="72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28" name="Oval 144"/>
            <p:cNvSpPr>
              <a:spLocks noChangeArrowheads="1"/>
            </p:cNvSpPr>
            <p:nvPr/>
          </p:nvSpPr>
          <p:spPr bwMode="auto">
            <a:xfrm>
              <a:off x="3178" y="923"/>
              <a:ext cx="57" cy="56"/>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29" name="Oval 145"/>
            <p:cNvSpPr>
              <a:spLocks noChangeArrowheads="1"/>
            </p:cNvSpPr>
            <p:nvPr/>
          </p:nvSpPr>
          <p:spPr bwMode="auto">
            <a:xfrm>
              <a:off x="3254" y="1707"/>
              <a:ext cx="57" cy="59"/>
            </a:xfrm>
            <a:prstGeom prst="ellipse">
              <a:avLst/>
            </a:prstGeom>
            <a:gradFill>
              <a:gsLst>
                <a:gs pos="0">
                  <a:srgbClr val="F05F55"/>
                </a:gs>
                <a:gs pos="100000">
                  <a:srgbClr val="D7190F"/>
                </a:gs>
              </a:gsLst>
              <a:lin ang="54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30" name="Oval 146"/>
            <p:cNvSpPr>
              <a:spLocks noChangeArrowheads="1"/>
            </p:cNvSpPr>
            <p:nvPr/>
          </p:nvSpPr>
          <p:spPr bwMode="auto">
            <a:xfrm>
              <a:off x="3119" y="2139"/>
              <a:ext cx="57" cy="59"/>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31" name="Oval 147"/>
            <p:cNvSpPr>
              <a:spLocks noChangeArrowheads="1"/>
            </p:cNvSpPr>
            <p:nvPr/>
          </p:nvSpPr>
          <p:spPr bwMode="auto">
            <a:xfrm>
              <a:off x="2994" y="2170"/>
              <a:ext cx="57" cy="59"/>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32" name="Oval 148"/>
            <p:cNvSpPr>
              <a:spLocks noChangeArrowheads="1"/>
            </p:cNvSpPr>
            <p:nvPr/>
          </p:nvSpPr>
          <p:spPr bwMode="auto">
            <a:xfrm>
              <a:off x="2557" y="2172"/>
              <a:ext cx="56" cy="59"/>
            </a:xfrm>
            <a:prstGeom prst="ellipse">
              <a:avLst/>
            </a:prstGeom>
            <a:gradFill>
              <a:gsLst>
                <a:gs pos="0">
                  <a:srgbClr val="F05F55"/>
                </a:gs>
                <a:gs pos="100000">
                  <a:srgbClr val="D7190F"/>
                </a:gs>
              </a:gsLst>
              <a:lin ang="54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33" name="Oval 149"/>
            <p:cNvSpPr>
              <a:spLocks noChangeArrowheads="1"/>
            </p:cNvSpPr>
            <p:nvPr/>
          </p:nvSpPr>
          <p:spPr bwMode="auto">
            <a:xfrm>
              <a:off x="2618" y="1735"/>
              <a:ext cx="81" cy="81"/>
            </a:xfrm>
            <a:prstGeom prst="ellipse">
              <a:avLst/>
            </a:prstGeom>
            <a:gradFill>
              <a:gsLst>
                <a:gs pos="100000">
                  <a:srgbClr val="EC880E"/>
                </a:gs>
                <a:gs pos="0">
                  <a:srgbClr val="FFC000"/>
                </a:gs>
              </a:gsLst>
              <a:lin ang="72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34" name="Oval 150"/>
            <p:cNvSpPr>
              <a:spLocks noChangeArrowheads="1"/>
            </p:cNvSpPr>
            <p:nvPr/>
          </p:nvSpPr>
          <p:spPr bwMode="auto">
            <a:xfrm>
              <a:off x="2989" y="1809"/>
              <a:ext cx="81" cy="80"/>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35" name="Oval 151"/>
            <p:cNvSpPr>
              <a:spLocks noChangeArrowheads="1"/>
            </p:cNvSpPr>
            <p:nvPr/>
          </p:nvSpPr>
          <p:spPr bwMode="auto">
            <a:xfrm>
              <a:off x="2994" y="2009"/>
              <a:ext cx="80" cy="81"/>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36" name="Oval 152"/>
            <p:cNvSpPr>
              <a:spLocks noChangeArrowheads="1"/>
            </p:cNvSpPr>
            <p:nvPr/>
          </p:nvSpPr>
          <p:spPr bwMode="auto">
            <a:xfrm>
              <a:off x="2694" y="1991"/>
              <a:ext cx="80" cy="80"/>
            </a:xfrm>
            <a:prstGeom prst="ellipse">
              <a:avLst/>
            </a:prstGeom>
            <a:gradFill>
              <a:gsLst>
                <a:gs pos="100000">
                  <a:srgbClr val="0070C0"/>
                </a:gs>
                <a:gs pos="0">
                  <a:srgbClr val="00B0F0"/>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37" name="Oval 153"/>
            <p:cNvSpPr>
              <a:spLocks noChangeArrowheads="1"/>
            </p:cNvSpPr>
            <p:nvPr/>
          </p:nvSpPr>
          <p:spPr bwMode="auto">
            <a:xfrm>
              <a:off x="2583" y="1483"/>
              <a:ext cx="80" cy="80"/>
            </a:xfrm>
            <a:prstGeom prst="ellipse">
              <a:avLst/>
            </a:prstGeom>
            <a:gradFill>
              <a:gsLst>
                <a:gs pos="0">
                  <a:srgbClr val="56C7CA"/>
                </a:gs>
                <a:gs pos="100000">
                  <a:srgbClr val="11817E"/>
                </a:gs>
              </a:gsLst>
              <a:lin ang="7200000" scaled="0"/>
            </a:gra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38" name="Freeform 154"/>
            <p:cNvSpPr/>
            <p:nvPr/>
          </p:nvSpPr>
          <p:spPr bwMode="auto">
            <a:xfrm>
              <a:off x="2810" y="1787"/>
              <a:ext cx="87" cy="90"/>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grpSp>
      <p:grpSp>
        <p:nvGrpSpPr>
          <p:cNvPr id="539" name="组合 538"/>
          <p:cNvGrpSpPr/>
          <p:nvPr/>
        </p:nvGrpSpPr>
        <p:grpSpPr>
          <a:xfrm>
            <a:off x="2536234" y="2916322"/>
            <a:ext cx="354368" cy="354368"/>
            <a:chOff x="2771800" y="2974815"/>
            <a:chExt cx="265776" cy="265776"/>
          </a:xfrm>
        </p:grpSpPr>
        <p:sp>
          <p:nvSpPr>
            <p:cNvPr id="540" name="椭圆 539"/>
            <p:cNvSpPr/>
            <p:nvPr/>
          </p:nvSpPr>
          <p:spPr>
            <a:xfrm>
              <a:off x="2771800" y="2974815"/>
              <a:ext cx="265776" cy="2657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41" name="椭圆 540"/>
            <p:cNvSpPr/>
            <p:nvPr/>
          </p:nvSpPr>
          <p:spPr>
            <a:xfrm>
              <a:off x="2798757" y="2999947"/>
              <a:ext cx="211861" cy="21186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42" name="Freeform 154"/>
            <p:cNvSpPr/>
            <p:nvPr/>
          </p:nvSpPr>
          <p:spPr bwMode="auto">
            <a:xfrm>
              <a:off x="2838622" y="3032686"/>
              <a:ext cx="132129" cy="136685"/>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grpSp>
      <p:sp>
        <p:nvSpPr>
          <p:cNvPr id="544" name="矩形 543"/>
          <p:cNvSpPr/>
          <p:nvPr/>
        </p:nvSpPr>
        <p:spPr>
          <a:xfrm>
            <a:off x="1605140" y="3377371"/>
            <a:ext cx="1440161" cy="325755"/>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300" b="1" dirty="0">
                <a:solidFill>
                  <a:prstClr val="black"/>
                </a:solidFill>
                <a:latin typeface="微软雅黑" panose="020B0503020204020204" pitchFamily="34" charset="-122"/>
                <a:ea typeface="微软雅黑" panose="020B0503020204020204" pitchFamily="34" charset="-122"/>
              </a:rPr>
              <a:t>课程建设</a:t>
            </a:r>
            <a:endParaRPr lang="zh-CN" altLang="en-US" sz="1300" b="1" dirty="0">
              <a:solidFill>
                <a:prstClr val="black"/>
              </a:solidFill>
              <a:latin typeface="微软雅黑" panose="020B0503020204020204" pitchFamily="34" charset="-122"/>
              <a:ea typeface="微软雅黑" panose="020B0503020204020204" pitchFamily="34" charset="-122"/>
            </a:endParaRPr>
          </a:p>
        </p:txBody>
      </p:sp>
      <p:grpSp>
        <p:nvGrpSpPr>
          <p:cNvPr id="545" name="组合 544"/>
          <p:cNvGrpSpPr/>
          <p:nvPr/>
        </p:nvGrpSpPr>
        <p:grpSpPr>
          <a:xfrm>
            <a:off x="2536234" y="1188129"/>
            <a:ext cx="354368" cy="354368"/>
            <a:chOff x="2771800" y="2974815"/>
            <a:chExt cx="265776" cy="265776"/>
          </a:xfrm>
        </p:grpSpPr>
        <p:sp>
          <p:nvSpPr>
            <p:cNvPr id="546" name="椭圆 545"/>
            <p:cNvSpPr/>
            <p:nvPr/>
          </p:nvSpPr>
          <p:spPr>
            <a:xfrm>
              <a:off x="2771800" y="2974815"/>
              <a:ext cx="265776" cy="2657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47" name="椭圆 546"/>
            <p:cNvSpPr/>
            <p:nvPr/>
          </p:nvSpPr>
          <p:spPr>
            <a:xfrm>
              <a:off x="2798757" y="2999947"/>
              <a:ext cx="211861" cy="21186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48" name="Freeform 154"/>
            <p:cNvSpPr/>
            <p:nvPr/>
          </p:nvSpPr>
          <p:spPr bwMode="auto">
            <a:xfrm>
              <a:off x="2838622" y="3032686"/>
              <a:ext cx="132129" cy="136685"/>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grpSp>
      <p:sp>
        <p:nvSpPr>
          <p:cNvPr id="549" name="矩形 548"/>
          <p:cNvSpPr/>
          <p:nvPr/>
        </p:nvSpPr>
        <p:spPr>
          <a:xfrm flipH="1">
            <a:off x="340360" y="1965960"/>
            <a:ext cx="3114040" cy="859155"/>
          </a:xfrm>
          <a:prstGeom prst="rect">
            <a:avLst/>
          </a:prstGeom>
          <a:effectLst/>
        </p:spPr>
        <p:txBody>
          <a:bodyPr wrap="square" lIns="121893" tIns="60946" rIns="121893" bIns="60946">
            <a:spAutoFit/>
          </a:bodyPr>
          <a:lstStyle/>
          <a:p>
            <a:pPr algn="just" defTabSz="1218565" eaLnBrk="1" latinLnBrk="0" hangingPunct="1">
              <a:lnSpc>
                <a:spcPct val="100000"/>
              </a:lnSpc>
            </a:pPr>
            <a:r>
              <a:rPr lang="zh-CN" altLang="en-US" sz="1200" b="1" dirty="0">
                <a:solidFill>
                  <a:srgbClr val="00B050"/>
                </a:solidFill>
                <a:latin typeface="微软雅黑" panose="020B0503020204020204" pitchFamily="34" charset="-122"/>
                <a:ea typeface="微软雅黑" panose="020B0503020204020204" pitchFamily="34" charset="-122"/>
              </a:rPr>
              <a:t>研读《教师法》，针对性开展活动主题讲座，如：</a:t>
            </a:r>
            <a:endParaRPr lang="zh-CN" altLang="en-US" sz="1200" b="1" dirty="0">
              <a:solidFill>
                <a:srgbClr val="00B050"/>
              </a:solidFill>
              <a:latin typeface="微软雅黑" panose="020B0503020204020204" pitchFamily="34" charset="-122"/>
              <a:ea typeface="微软雅黑" panose="020B0503020204020204" pitchFamily="34" charset="-122"/>
            </a:endParaRPr>
          </a:p>
          <a:p>
            <a:pPr algn="just" defTabSz="1218565" eaLnBrk="1" latinLnBrk="0" hangingPunct="1">
              <a:lnSpc>
                <a:spcPct val="100000"/>
              </a:lnSpc>
            </a:pPr>
            <a:r>
              <a:rPr lang="en-US" sz="1200" b="1" dirty="0">
                <a:solidFill>
                  <a:srgbClr val="00B050"/>
                </a:solidFill>
                <a:latin typeface="微软雅黑" panose="020B0503020204020204" pitchFamily="34" charset="-122"/>
                <a:ea typeface="微软雅黑" panose="020B0503020204020204" pitchFamily="34" charset="-122"/>
              </a:rPr>
              <a:t>1</a:t>
            </a:r>
            <a:r>
              <a:rPr lang="zh-CN" altLang="en-US" sz="1200" b="1" dirty="0">
                <a:solidFill>
                  <a:srgbClr val="00B050"/>
                </a:solidFill>
                <a:latin typeface="微软雅黑" panose="020B0503020204020204" pitchFamily="34" charset="-122"/>
                <a:ea typeface="微软雅黑" panose="020B0503020204020204" pitchFamily="34" charset="-122"/>
              </a:rPr>
              <a:t>、主题讲座（法律顾问）</a:t>
            </a:r>
            <a:endParaRPr lang="zh-CN" altLang="en-US" sz="1200" b="1" dirty="0">
              <a:solidFill>
                <a:srgbClr val="00B050"/>
              </a:solidFill>
              <a:latin typeface="微软雅黑" panose="020B0503020204020204" pitchFamily="34" charset="-122"/>
              <a:ea typeface="微软雅黑" panose="020B0503020204020204" pitchFamily="34" charset="-122"/>
            </a:endParaRPr>
          </a:p>
          <a:p>
            <a:pPr algn="just" defTabSz="1218565" eaLnBrk="1" latinLnBrk="0" hangingPunct="1">
              <a:lnSpc>
                <a:spcPct val="100000"/>
              </a:lnSpc>
            </a:pPr>
            <a:r>
              <a:rPr lang="en-US" altLang="zh-CN" sz="1200" b="1" dirty="0">
                <a:solidFill>
                  <a:srgbClr val="00B050"/>
                </a:solidFill>
                <a:latin typeface="微软雅黑" panose="020B0503020204020204" pitchFamily="34" charset="-122"/>
                <a:ea typeface="微软雅黑" panose="020B0503020204020204" pitchFamily="34" charset="-122"/>
              </a:rPr>
              <a:t>2</a:t>
            </a:r>
            <a:r>
              <a:rPr lang="zh-CN" altLang="en-US" sz="1200" b="1" dirty="0">
                <a:solidFill>
                  <a:srgbClr val="00B050"/>
                </a:solidFill>
                <a:latin typeface="微软雅黑" panose="020B0503020204020204" pitchFamily="34" charset="-122"/>
                <a:ea typeface="微软雅黑" panose="020B0503020204020204" pitchFamily="34" charset="-122"/>
              </a:rPr>
              <a:t>、情景模拟培训</a:t>
            </a:r>
            <a:endParaRPr lang="zh-CN" altLang="en-US" sz="1200" b="1" dirty="0">
              <a:solidFill>
                <a:srgbClr val="00B050"/>
              </a:solidFill>
              <a:latin typeface="微软雅黑" panose="020B0503020204020204" pitchFamily="34" charset="-122"/>
              <a:ea typeface="微软雅黑" panose="020B0503020204020204" pitchFamily="34" charset="-122"/>
            </a:endParaRPr>
          </a:p>
        </p:txBody>
      </p:sp>
      <p:sp>
        <p:nvSpPr>
          <p:cNvPr id="550" name="矩形 549"/>
          <p:cNvSpPr/>
          <p:nvPr/>
        </p:nvSpPr>
        <p:spPr>
          <a:xfrm>
            <a:off x="1605140" y="1649172"/>
            <a:ext cx="1440161" cy="325755"/>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300" b="1" dirty="0">
                <a:solidFill>
                  <a:prstClr val="black"/>
                </a:solidFill>
                <a:latin typeface="微软雅黑" panose="020B0503020204020204" pitchFamily="34" charset="-122"/>
                <a:ea typeface="微软雅黑" panose="020B0503020204020204" pitchFamily="34" charset="-122"/>
              </a:rPr>
              <a:t>教师培训</a:t>
            </a:r>
            <a:endParaRPr lang="zh-CN" altLang="en-US" sz="1300" b="1" dirty="0">
              <a:solidFill>
                <a:prstClr val="black"/>
              </a:solidFill>
              <a:latin typeface="微软雅黑" panose="020B0503020204020204" pitchFamily="34" charset="-122"/>
              <a:ea typeface="微软雅黑" panose="020B0503020204020204" pitchFamily="34" charset="-122"/>
            </a:endParaRPr>
          </a:p>
        </p:txBody>
      </p:sp>
      <p:grpSp>
        <p:nvGrpSpPr>
          <p:cNvPr id="551" name="组合 550"/>
          <p:cNvGrpSpPr/>
          <p:nvPr/>
        </p:nvGrpSpPr>
        <p:grpSpPr>
          <a:xfrm>
            <a:off x="6848779" y="1188129"/>
            <a:ext cx="354368" cy="354368"/>
            <a:chOff x="2771800" y="2974815"/>
            <a:chExt cx="265776" cy="265776"/>
          </a:xfrm>
        </p:grpSpPr>
        <p:sp>
          <p:nvSpPr>
            <p:cNvPr id="552" name="椭圆 551"/>
            <p:cNvSpPr/>
            <p:nvPr/>
          </p:nvSpPr>
          <p:spPr>
            <a:xfrm>
              <a:off x="2771800" y="2974815"/>
              <a:ext cx="265776" cy="2657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53" name="椭圆 552"/>
            <p:cNvSpPr/>
            <p:nvPr/>
          </p:nvSpPr>
          <p:spPr>
            <a:xfrm>
              <a:off x="2798757" y="2999947"/>
              <a:ext cx="211861" cy="21186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54" name="Freeform 154"/>
            <p:cNvSpPr/>
            <p:nvPr/>
          </p:nvSpPr>
          <p:spPr bwMode="auto">
            <a:xfrm>
              <a:off x="2838622" y="3032686"/>
              <a:ext cx="132129" cy="136685"/>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grpSp>
      <p:sp>
        <p:nvSpPr>
          <p:cNvPr id="555" name="矩形 554"/>
          <p:cNvSpPr/>
          <p:nvPr/>
        </p:nvSpPr>
        <p:spPr>
          <a:xfrm flipH="1">
            <a:off x="6368415" y="1990090"/>
            <a:ext cx="3390265" cy="674370"/>
          </a:xfrm>
          <a:prstGeom prst="rect">
            <a:avLst/>
          </a:prstGeom>
          <a:effectLst/>
        </p:spPr>
        <p:txBody>
          <a:bodyPr wrap="square" lIns="121893" tIns="60946" rIns="121893" bIns="60946">
            <a:spAutoFit/>
          </a:bodyPr>
          <a:lstStyle/>
          <a:p>
            <a:pPr algn="just" defTabSz="1218565" eaLnBrk="1" latinLnBrk="0" hangingPunct="1">
              <a:lnSpc>
                <a:spcPct val="100000"/>
              </a:lnSpc>
            </a:pPr>
            <a:r>
              <a:rPr lang="en-US" sz="1200" b="1" dirty="0" smtClean="0">
                <a:solidFill>
                  <a:srgbClr val="00B050"/>
                </a:solidFill>
                <a:latin typeface="微软雅黑" panose="020B0503020204020204" pitchFamily="34" charset="-122"/>
                <a:ea typeface="微软雅黑" panose="020B0503020204020204" pitchFamily="34" charset="-122"/>
              </a:rPr>
              <a:t>1</a:t>
            </a:r>
            <a:r>
              <a:rPr lang="zh-CN" altLang="en-US" sz="1200" b="1" dirty="0" smtClean="0">
                <a:solidFill>
                  <a:srgbClr val="00B050"/>
                </a:solidFill>
                <a:latin typeface="微软雅黑" panose="020B0503020204020204" pitchFamily="34" charset="-122"/>
                <a:ea typeface="微软雅黑" panose="020B0503020204020204" pitchFamily="34" charset="-122"/>
              </a:rPr>
              <a:t>、入学开始，进行《未成年人保护法》学习</a:t>
            </a:r>
            <a:endParaRPr lang="zh-CN" altLang="en-US" sz="1200" b="1" dirty="0" smtClean="0">
              <a:solidFill>
                <a:srgbClr val="00B050"/>
              </a:solidFill>
              <a:latin typeface="微软雅黑" panose="020B0503020204020204" pitchFamily="34" charset="-122"/>
              <a:ea typeface="微软雅黑" panose="020B0503020204020204" pitchFamily="34" charset="-122"/>
            </a:endParaRPr>
          </a:p>
          <a:p>
            <a:pPr algn="just" defTabSz="1218565" eaLnBrk="1" latinLnBrk="0" hangingPunct="1">
              <a:lnSpc>
                <a:spcPct val="100000"/>
              </a:lnSpc>
            </a:pPr>
            <a:r>
              <a:rPr lang="en-US" altLang="zh-CN" sz="1200" b="1" dirty="0" smtClean="0">
                <a:solidFill>
                  <a:srgbClr val="00B050"/>
                </a:solidFill>
                <a:latin typeface="微软雅黑" panose="020B0503020204020204" pitchFamily="34" charset="-122"/>
                <a:ea typeface="微软雅黑" panose="020B0503020204020204" pitchFamily="34" charset="-122"/>
              </a:rPr>
              <a:t>2</a:t>
            </a:r>
            <a:r>
              <a:rPr lang="zh-CN" altLang="en-US" sz="1200" b="1" dirty="0" smtClean="0">
                <a:solidFill>
                  <a:srgbClr val="00B050"/>
                </a:solidFill>
                <a:latin typeface="微软雅黑" panose="020B0503020204020204" pitchFamily="34" charset="-122"/>
                <a:ea typeface="微软雅黑" panose="020B0503020204020204" pitchFamily="34" charset="-122"/>
              </a:rPr>
              <a:t>、情景模拟，</a:t>
            </a:r>
            <a:r>
              <a:rPr lang="en-US" altLang="zh-CN" sz="1200" b="1" dirty="0" smtClean="0">
                <a:solidFill>
                  <a:srgbClr val="00B050"/>
                </a:solidFill>
                <a:latin typeface="微软雅黑" panose="020B0503020204020204" pitchFamily="34" charset="-122"/>
                <a:ea typeface="微软雅黑" panose="020B0503020204020204" pitchFamily="34" charset="-122"/>
              </a:rPr>
              <a:t>PK</a:t>
            </a:r>
            <a:r>
              <a:rPr lang="zh-CN" altLang="en-US" sz="1200" b="1" dirty="0" smtClean="0">
                <a:solidFill>
                  <a:srgbClr val="00B050"/>
                </a:solidFill>
                <a:latin typeface="微软雅黑" panose="020B0503020204020204" pitchFamily="34" charset="-122"/>
                <a:ea typeface="微软雅黑" panose="020B0503020204020204" pitchFamily="34" charset="-122"/>
              </a:rPr>
              <a:t>大赛</a:t>
            </a:r>
            <a:endParaRPr lang="zh-CN" altLang="en-US" sz="1200" b="1" dirty="0" smtClean="0">
              <a:solidFill>
                <a:srgbClr val="00B050"/>
              </a:solidFill>
              <a:latin typeface="微软雅黑" panose="020B0503020204020204" pitchFamily="34" charset="-122"/>
              <a:ea typeface="微软雅黑" panose="020B0503020204020204" pitchFamily="34" charset="-122"/>
            </a:endParaRPr>
          </a:p>
          <a:p>
            <a:pPr algn="just" defTabSz="1218565" eaLnBrk="1" latinLnBrk="0" hangingPunct="1">
              <a:lnSpc>
                <a:spcPct val="100000"/>
              </a:lnSpc>
            </a:pPr>
            <a:r>
              <a:rPr lang="en-US" altLang="zh-CN" sz="1200" b="1" dirty="0" smtClean="0">
                <a:solidFill>
                  <a:srgbClr val="00B050"/>
                </a:solidFill>
                <a:latin typeface="微软雅黑" panose="020B0503020204020204" pitchFamily="34" charset="-122"/>
                <a:ea typeface="微软雅黑" panose="020B0503020204020204" pitchFamily="34" charset="-122"/>
              </a:rPr>
              <a:t>3</a:t>
            </a:r>
            <a:r>
              <a:rPr lang="zh-CN" altLang="en-US" sz="1200" b="1" dirty="0" smtClean="0">
                <a:solidFill>
                  <a:srgbClr val="00B050"/>
                </a:solidFill>
                <a:latin typeface="微软雅黑" panose="020B0503020204020204" pitchFamily="34" charset="-122"/>
                <a:ea typeface="微软雅黑" panose="020B0503020204020204" pitchFamily="34" charset="-122"/>
              </a:rPr>
              <a:t>、户外拓展</a:t>
            </a:r>
            <a:endParaRPr lang="zh-CN" altLang="en-US" sz="1200" b="1" dirty="0" smtClean="0">
              <a:solidFill>
                <a:srgbClr val="00B050"/>
              </a:solidFill>
              <a:latin typeface="微软雅黑" panose="020B0503020204020204" pitchFamily="34" charset="-122"/>
              <a:ea typeface="微软雅黑" panose="020B0503020204020204" pitchFamily="34" charset="-122"/>
            </a:endParaRPr>
          </a:p>
        </p:txBody>
      </p:sp>
      <p:sp>
        <p:nvSpPr>
          <p:cNvPr id="556" name="矩形 555"/>
          <p:cNvSpPr/>
          <p:nvPr/>
        </p:nvSpPr>
        <p:spPr>
          <a:xfrm>
            <a:off x="6749386" y="1649172"/>
            <a:ext cx="1440161" cy="325755"/>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300" b="1" dirty="0">
                <a:solidFill>
                  <a:prstClr val="black"/>
                </a:solidFill>
                <a:latin typeface="微软雅黑" panose="020B0503020204020204" pitchFamily="34" charset="-122"/>
                <a:ea typeface="微软雅黑" panose="020B0503020204020204" pitchFamily="34" charset="-122"/>
              </a:rPr>
              <a:t>学生培训</a:t>
            </a:r>
            <a:endParaRPr lang="zh-CN" altLang="en-US" sz="1300" b="1" dirty="0">
              <a:solidFill>
                <a:prstClr val="black"/>
              </a:solidFill>
              <a:latin typeface="微软雅黑" panose="020B0503020204020204" pitchFamily="34" charset="-122"/>
              <a:ea typeface="微软雅黑" panose="020B0503020204020204" pitchFamily="34" charset="-122"/>
            </a:endParaRPr>
          </a:p>
        </p:txBody>
      </p:sp>
      <p:grpSp>
        <p:nvGrpSpPr>
          <p:cNvPr id="557" name="组合 556"/>
          <p:cNvGrpSpPr/>
          <p:nvPr/>
        </p:nvGrpSpPr>
        <p:grpSpPr>
          <a:xfrm>
            <a:off x="6848779" y="2925212"/>
            <a:ext cx="354368" cy="354368"/>
            <a:chOff x="2771800" y="2974815"/>
            <a:chExt cx="265776" cy="265776"/>
          </a:xfrm>
        </p:grpSpPr>
        <p:sp>
          <p:nvSpPr>
            <p:cNvPr id="558" name="椭圆 557"/>
            <p:cNvSpPr/>
            <p:nvPr/>
          </p:nvSpPr>
          <p:spPr>
            <a:xfrm>
              <a:off x="2771800" y="2974815"/>
              <a:ext cx="265776" cy="2657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59" name="椭圆 558"/>
            <p:cNvSpPr/>
            <p:nvPr/>
          </p:nvSpPr>
          <p:spPr>
            <a:xfrm>
              <a:off x="2798757" y="2999947"/>
              <a:ext cx="211861" cy="21186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base">
                <a:spcBef>
                  <a:spcPct val="0"/>
                </a:spcBef>
                <a:spcAft>
                  <a:spcPct val="0"/>
                </a:spcAft>
              </a:pPr>
              <a:endParaRPr lang="zh-CN" altLang="en-US">
                <a:solidFill>
                  <a:prstClr val="white"/>
                </a:solidFill>
              </a:endParaRPr>
            </a:p>
          </p:txBody>
        </p:sp>
        <p:sp>
          <p:nvSpPr>
            <p:cNvPr id="560" name="Freeform 154"/>
            <p:cNvSpPr/>
            <p:nvPr/>
          </p:nvSpPr>
          <p:spPr bwMode="auto">
            <a:xfrm>
              <a:off x="2838622" y="3032686"/>
              <a:ext cx="132129" cy="136685"/>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8565" fontAlgn="base">
                <a:spcBef>
                  <a:spcPct val="0"/>
                </a:spcBef>
                <a:spcAft>
                  <a:spcPct val="0"/>
                </a:spcAft>
              </a:pPr>
              <a:endParaRPr lang="zh-CN" altLang="en-US">
                <a:solidFill>
                  <a:prstClr val="black"/>
                </a:solidFill>
              </a:endParaRPr>
            </a:p>
          </p:txBody>
        </p:sp>
      </p:grpSp>
      <p:sp>
        <p:nvSpPr>
          <p:cNvPr id="561" name="矩形 560"/>
          <p:cNvSpPr/>
          <p:nvPr/>
        </p:nvSpPr>
        <p:spPr>
          <a:xfrm flipH="1">
            <a:off x="6749377" y="3694150"/>
            <a:ext cx="2393331" cy="674370"/>
          </a:xfrm>
          <a:prstGeom prst="rect">
            <a:avLst/>
          </a:prstGeom>
          <a:effectLst/>
        </p:spPr>
        <p:txBody>
          <a:bodyPr wrap="square" lIns="121893" tIns="60946" rIns="121893" bIns="60946">
            <a:spAutoFit/>
          </a:bodyPr>
          <a:lstStyle/>
          <a:p>
            <a:pPr algn="just" defTabSz="1218565" eaLnBrk="1" latinLnBrk="0" hangingPunct="1">
              <a:lnSpc>
                <a:spcPct val="100000"/>
              </a:lnSpc>
            </a:pPr>
            <a:r>
              <a:rPr lang="en-US" altLang="zh-CN" sz="1200" b="1" dirty="0">
                <a:solidFill>
                  <a:srgbClr val="00B050"/>
                </a:solidFill>
                <a:latin typeface="微软雅黑" panose="020B0503020204020204" pitchFamily="34" charset="-122"/>
                <a:ea typeface="微软雅黑" panose="020B0503020204020204" pitchFamily="34" charset="-122"/>
              </a:rPr>
              <a:t>1</a:t>
            </a:r>
            <a:r>
              <a:rPr lang="zh-CN" altLang="en-US" sz="1200" b="1" dirty="0">
                <a:solidFill>
                  <a:srgbClr val="00B050"/>
                </a:solidFill>
                <a:latin typeface="微软雅黑" panose="020B0503020204020204" pitchFamily="34" charset="-122"/>
                <a:ea typeface="微软雅黑" panose="020B0503020204020204" pitchFamily="34" charset="-122"/>
              </a:rPr>
              <a:t>、主题讲座，新生入学</a:t>
            </a:r>
            <a:endParaRPr lang="zh-CN" altLang="en-US" sz="1200" b="1" dirty="0">
              <a:solidFill>
                <a:srgbClr val="00B050"/>
              </a:solidFill>
              <a:latin typeface="微软雅黑" panose="020B0503020204020204" pitchFamily="34" charset="-122"/>
              <a:ea typeface="微软雅黑" panose="020B0503020204020204" pitchFamily="34" charset="-122"/>
            </a:endParaRPr>
          </a:p>
          <a:p>
            <a:pPr algn="just" defTabSz="1218565" eaLnBrk="1" latinLnBrk="0" hangingPunct="1">
              <a:lnSpc>
                <a:spcPct val="100000"/>
              </a:lnSpc>
            </a:pPr>
            <a:r>
              <a:rPr lang="en-US" altLang="zh-CN" sz="1200" b="1" dirty="0">
                <a:solidFill>
                  <a:srgbClr val="00B050"/>
                </a:solidFill>
                <a:latin typeface="微软雅黑" panose="020B0503020204020204" pitchFamily="34" charset="-122"/>
                <a:ea typeface="微软雅黑" panose="020B0503020204020204" pitchFamily="34" charset="-122"/>
              </a:rPr>
              <a:t>2</a:t>
            </a:r>
            <a:r>
              <a:rPr lang="zh-CN" altLang="en-US" sz="1200" b="1" dirty="0">
                <a:solidFill>
                  <a:srgbClr val="00B050"/>
                </a:solidFill>
                <a:latin typeface="微软雅黑" panose="020B0503020204020204" pitchFamily="34" charset="-122"/>
                <a:ea typeface="微软雅黑" panose="020B0503020204020204" pitchFamily="34" charset="-122"/>
              </a:rPr>
              <a:t>、法律知识报</a:t>
            </a:r>
            <a:endParaRPr lang="zh-CN" altLang="en-US" sz="1200" b="1" dirty="0">
              <a:solidFill>
                <a:srgbClr val="00B050"/>
              </a:solidFill>
              <a:latin typeface="微软雅黑" panose="020B0503020204020204" pitchFamily="34" charset="-122"/>
              <a:ea typeface="微软雅黑" panose="020B0503020204020204" pitchFamily="34" charset="-122"/>
            </a:endParaRPr>
          </a:p>
          <a:p>
            <a:pPr algn="just" defTabSz="1218565" eaLnBrk="1" latinLnBrk="0" hangingPunct="1">
              <a:lnSpc>
                <a:spcPct val="100000"/>
              </a:lnSpc>
            </a:pPr>
            <a:r>
              <a:rPr lang="en-US" altLang="zh-CN" sz="1200" b="1" dirty="0">
                <a:solidFill>
                  <a:srgbClr val="00B050"/>
                </a:solidFill>
                <a:latin typeface="微软雅黑" panose="020B0503020204020204" pitchFamily="34" charset="-122"/>
                <a:ea typeface="微软雅黑" panose="020B0503020204020204" pitchFamily="34" charset="-122"/>
              </a:rPr>
              <a:t>3</a:t>
            </a:r>
            <a:r>
              <a:rPr lang="zh-CN" altLang="en-US" sz="1200" b="1" dirty="0">
                <a:solidFill>
                  <a:srgbClr val="00B050"/>
                </a:solidFill>
                <a:latin typeface="微软雅黑" panose="020B0503020204020204" pitchFamily="34" charset="-122"/>
                <a:ea typeface="微软雅黑" panose="020B0503020204020204" pitchFamily="34" charset="-122"/>
              </a:rPr>
              <a:t>、每学期家长会，调查问卷</a:t>
            </a:r>
            <a:endParaRPr lang="zh-CN" altLang="en-US" sz="1200" b="1" dirty="0">
              <a:solidFill>
                <a:srgbClr val="00B050"/>
              </a:solidFill>
              <a:latin typeface="微软雅黑" panose="020B0503020204020204" pitchFamily="34" charset="-122"/>
              <a:ea typeface="微软雅黑" panose="020B0503020204020204" pitchFamily="34" charset="-122"/>
            </a:endParaRPr>
          </a:p>
        </p:txBody>
      </p:sp>
      <p:sp>
        <p:nvSpPr>
          <p:cNvPr id="562" name="矩形 561"/>
          <p:cNvSpPr/>
          <p:nvPr/>
        </p:nvSpPr>
        <p:spPr>
          <a:xfrm>
            <a:off x="6749386" y="3377371"/>
            <a:ext cx="1440161" cy="325755"/>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1300" b="1" dirty="0">
                <a:solidFill>
                  <a:prstClr val="black"/>
                </a:solidFill>
                <a:latin typeface="微软雅黑" panose="020B0503020204020204" pitchFamily="34" charset="-122"/>
                <a:ea typeface="微软雅黑" panose="020B0503020204020204" pitchFamily="34" charset="-122"/>
              </a:rPr>
              <a:t>家长</a:t>
            </a:r>
            <a:endParaRPr lang="zh-CN" altLang="en-US" sz="1300" b="1" dirty="0">
              <a:solidFill>
                <a:prstClr val="black"/>
              </a:solidFill>
              <a:latin typeface="微软雅黑" panose="020B0503020204020204" pitchFamily="34" charset="-122"/>
              <a:ea typeface="微软雅黑" panose="020B0503020204020204" pitchFamily="34" charset="-122"/>
            </a:endParaRPr>
          </a:p>
        </p:txBody>
      </p:sp>
      <p:sp>
        <p:nvSpPr>
          <p:cNvPr id="175" name="文本框 6"/>
          <p:cNvSpPr>
            <a:spLocks noChangeArrowheads="1"/>
          </p:cNvSpPr>
          <p:nvPr/>
        </p:nvSpPr>
        <p:spPr bwMode="auto">
          <a:xfrm>
            <a:off x="3585210" y="56515"/>
            <a:ext cx="2935605" cy="344170"/>
          </a:xfrm>
          <a:prstGeom prst="rect">
            <a:avLst/>
          </a:prstGeom>
          <a:noFill/>
          <a:ln>
            <a:noFill/>
          </a:ln>
        </p:spPr>
        <p:txBody>
          <a:bodyPr wrap="square" lIns="68571" tIns="34285" rIns="68571" bIns="34285">
            <a:spAutoFit/>
          </a:bodyPr>
          <a:lstStyle/>
          <a:p>
            <a:pPr defTabSz="967740" fontAlgn="auto">
              <a:spcBef>
                <a:spcPts val="0"/>
              </a:spcBef>
              <a:spcAft>
                <a:spcPts val="0"/>
              </a:spcAft>
              <a:defRPr/>
            </a:pP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让法律围绕在我们的身边</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76" name="图片 175"/>
          <p:cNvPicPr>
            <a:picLocks noChangeAspect="1"/>
          </p:cNvPicPr>
          <p:nvPr/>
        </p:nvPicPr>
        <p:blipFill>
          <a:blip r:embed="rId1" cstate="screen"/>
          <a:stretch>
            <a:fillRect/>
          </a:stretch>
        </p:blipFill>
        <p:spPr>
          <a:xfrm>
            <a:off x="3453765" y="353060"/>
            <a:ext cx="3007995" cy="288290"/>
          </a:xfrm>
          <a:prstGeom prst="rect">
            <a:avLst/>
          </a:prstGeom>
        </p:spPr>
      </p:pic>
      <p:sp>
        <p:nvSpPr>
          <p:cNvPr id="177" name="文本框 176"/>
          <p:cNvSpPr txBox="1"/>
          <p:nvPr/>
        </p:nvSpPr>
        <p:spPr>
          <a:xfrm>
            <a:off x="11197630" y="6012705"/>
            <a:ext cx="915635" cy="384721"/>
          </a:xfrm>
          <a:prstGeom prst="rect">
            <a:avLst/>
          </a:prstGeom>
          <a:noFill/>
        </p:spPr>
        <p:txBody>
          <a:bodyPr wrap="none" rtlCol="0">
            <a:spAutoFit/>
          </a:bodyPr>
          <a:lstStyle/>
          <a:p>
            <a:r>
              <a:rPr lang="zh-CN" altLang="en-US" dirty="0" smtClean="0"/>
              <a:t>延迟符</a:t>
            </a:r>
            <a:endParaRPr lang="zh-CN" altLang="en-US" dirty="0"/>
          </a:p>
        </p:txBody>
      </p:sp>
      <p:sp>
        <p:nvSpPr>
          <p:cNvPr id="7" name="矩形 6"/>
          <p:cNvSpPr/>
          <p:nvPr/>
        </p:nvSpPr>
        <p:spPr>
          <a:xfrm flipH="1">
            <a:off x="339725" y="3740785"/>
            <a:ext cx="3114040" cy="1043940"/>
          </a:xfrm>
          <a:prstGeom prst="rect">
            <a:avLst/>
          </a:prstGeom>
          <a:effectLst/>
        </p:spPr>
        <p:txBody>
          <a:bodyPr wrap="square" lIns="121893" tIns="60946" rIns="121893" bIns="60946">
            <a:spAutoFit/>
          </a:bodyPr>
          <a:p>
            <a:pPr algn="just" defTabSz="1218565" eaLnBrk="1" latinLnBrk="0" hangingPunct="1">
              <a:lnSpc>
                <a:spcPct val="100000"/>
              </a:lnSpc>
            </a:pPr>
            <a:r>
              <a:rPr lang="en-US" sz="1200" b="1" dirty="0">
                <a:solidFill>
                  <a:srgbClr val="00B050"/>
                </a:solidFill>
                <a:latin typeface="微软雅黑" panose="020B0503020204020204" pitchFamily="34" charset="-122"/>
                <a:ea typeface="微软雅黑" panose="020B0503020204020204" pitchFamily="34" charset="-122"/>
              </a:rPr>
              <a:t>1</a:t>
            </a:r>
            <a:r>
              <a:rPr lang="zh-CN" altLang="en-US" sz="1200" b="1" dirty="0">
                <a:solidFill>
                  <a:srgbClr val="00B050"/>
                </a:solidFill>
                <a:latin typeface="微软雅黑" panose="020B0503020204020204" pitchFamily="34" charset="-122"/>
                <a:ea typeface="微软雅黑" panose="020B0503020204020204" pitchFamily="34" charset="-122"/>
              </a:rPr>
              <a:t>、每周一次或每月两次的心理课程：广州市教育局政策法规处</a:t>
            </a:r>
            <a:endParaRPr lang="zh-CN" altLang="en-US" sz="1200" b="1" dirty="0">
              <a:solidFill>
                <a:srgbClr val="00B050"/>
              </a:solidFill>
              <a:latin typeface="微软雅黑" panose="020B0503020204020204" pitchFamily="34" charset="-122"/>
              <a:ea typeface="微软雅黑" panose="020B0503020204020204" pitchFamily="34" charset="-122"/>
            </a:endParaRPr>
          </a:p>
          <a:p>
            <a:pPr algn="just" defTabSz="1218565" eaLnBrk="1" latinLnBrk="0" hangingPunct="1">
              <a:lnSpc>
                <a:spcPct val="100000"/>
              </a:lnSpc>
            </a:pPr>
            <a:r>
              <a:rPr lang="en-US" altLang="zh-CN" sz="1200" b="1" dirty="0">
                <a:solidFill>
                  <a:srgbClr val="00B050"/>
                </a:solidFill>
                <a:latin typeface="微软雅黑" panose="020B0503020204020204" pitchFamily="34" charset="-122"/>
                <a:ea typeface="微软雅黑" panose="020B0503020204020204" pitchFamily="34" charset="-122"/>
              </a:rPr>
              <a:t>2</a:t>
            </a:r>
            <a:r>
              <a:rPr lang="zh-CN" altLang="en-US" sz="1200" b="1" dirty="0">
                <a:solidFill>
                  <a:srgbClr val="00B050"/>
                </a:solidFill>
                <a:latin typeface="微软雅黑" panose="020B0503020204020204" pitchFamily="34" charset="-122"/>
                <a:ea typeface="微软雅黑" panose="020B0503020204020204" pitchFamily="34" charset="-122"/>
              </a:rPr>
              <a:t>、文艺汇演中插入法律知识：小品、舞台剧等</a:t>
            </a:r>
            <a:endParaRPr lang="zh-CN" altLang="en-US" sz="1200" b="1" dirty="0">
              <a:solidFill>
                <a:srgbClr val="00B050"/>
              </a:solidFill>
              <a:latin typeface="微软雅黑" panose="020B0503020204020204" pitchFamily="34" charset="-122"/>
              <a:ea typeface="微软雅黑" panose="020B0503020204020204" pitchFamily="34" charset="-122"/>
            </a:endParaRPr>
          </a:p>
          <a:p>
            <a:pPr algn="just" defTabSz="1218565" eaLnBrk="1" latinLnBrk="0" hangingPunct="1">
              <a:lnSpc>
                <a:spcPct val="100000"/>
              </a:lnSpc>
            </a:pPr>
            <a:r>
              <a:rPr lang="en-US" altLang="zh-CN" sz="1200" b="1" dirty="0">
                <a:solidFill>
                  <a:srgbClr val="00B050"/>
                </a:solidFill>
                <a:latin typeface="微软雅黑" panose="020B0503020204020204" pitchFamily="34" charset="-122"/>
                <a:ea typeface="微软雅黑" panose="020B0503020204020204" pitchFamily="34" charset="-122"/>
              </a:rPr>
              <a:t>3</a:t>
            </a:r>
            <a:r>
              <a:rPr lang="zh-CN" altLang="en-US" sz="1200" b="1" dirty="0">
                <a:solidFill>
                  <a:srgbClr val="00B050"/>
                </a:solidFill>
                <a:latin typeface="微软雅黑" panose="020B0503020204020204" pitchFamily="34" charset="-122"/>
                <a:ea typeface="微软雅黑" panose="020B0503020204020204" pitchFamily="34" charset="-122"/>
              </a:rPr>
              <a:t>、法律知识竞赛、答辩</a:t>
            </a:r>
            <a:endParaRPr lang="zh-CN" altLang="en-US" sz="1200" b="1" dirty="0">
              <a:solidFill>
                <a:srgbClr val="00B050"/>
              </a:solidFill>
              <a:latin typeface="微软雅黑" panose="020B0503020204020204" pitchFamily="34" charset="-122"/>
              <a:ea typeface="微软雅黑" panose="020B0503020204020204" pitchFamily="34" charset="-122"/>
            </a:endParaRPr>
          </a:p>
        </p:txBody>
      </p:sp>
      <p:pic>
        <p:nvPicPr>
          <p:cNvPr id="10" name="图片 9" descr="fb00ecd7bed946378117cc83d1150c03_th"/>
          <p:cNvPicPr>
            <a:picLocks noChangeAspect="1"/>
          </p:cNvPicPr>
          <p:nvPr/>
        </p:nvPicPr>
        <p:blipFill>
          <a:blip r:embed="rId2"/>
          <a:stretch>
            <a:fillRect/>
          </a:stretch>
        </p:blipFill>
        <p:spPr>
          <a:xfrm>
            <a:off x="3273425" y="1826895"/>
            <a:ext cx="3175000" cy="17462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94"/>
                                        </p:tgtEl>
                                        <p:attrNameLst>
                                          <p:attrName>style.visibility</p:attrName>
                                        </p:attrNameLst>
                                      </p:cBhvr>
                                      <p:to>
                                        <p:strVal val="visible"/>
                                      </p:to>
                                    </p:set>
                                    <p:anim calcmode="lin" valueType="num">
                                      <p:cBhvr additive="base">
                                        <p:cTn id="7" dur="300" fill="hold"/>
                                        <p:tgtEl>
                                          <p:spTgt spid="394"/>
                                        </p:tgtEl>
                                        <p:attrNameLst>
                                          <p:attrName>ppt_x</p:attrName>
                                        </p:attrNameLst>
                                      </p:cBhvr>
                                      <p:tavLst>
                                        <p:tav tm="0">
                                          <p:val>
                                            <p:strVal val="#ppt_x"/>
                                          </p:val>
                                        </p:tav>
                                        <p:tav tm="100000">
                                          <p:val>
                                            <p:strVal val="#ppt_x"/>
                                          </p:val>
                                        </p:tav>
                                      </p:tavLst>
                                    </p:anim>
                                    <p:anim calcmode="lin" valueType="num">
                                      <p:cBhvr additive="base">
                                        <p:cTn id="8" dur="300" fill="hold"/>
                                        <p:tgtEl>
                                          <p:spTgt spid="39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21"/>
                                        </p:tgtEl>
                                        <p:attrNameLst>
                                          <p:attrName>style.visibility</p:attrName>
                                        </p:attrNameLst>
                                      </p:cBhvr>
                                      <p:to>
                                        <p:strVal val="visible"/>
                                      </p:to>
                                    </p:set>
                                    <p:animEffect transition="in" filter="fade">
                                      <p:cBhvr>
                                        <p:cTn id="13" dur="500"/>
                                        <p:tgtEl>
                                          <p:spTgt spid="421"/>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nodeType="clickEffect">
                                  <p:stCondLst>
                                    <p:cond delay="0"/>
                                  </p:stCondLst>
                                  <p:childTnLst>
                                    <p:animEffect transition="out" filter="fade">
                                      <p:cBhvr>
                                        <p:cTn id="17" dur="400" tmFilter="0, 0; .2, .5; .8, .5; 1, 0"/>
                                        <p:tgtEl>
                                          <p:spTgt spid="421"/>
                                        </p:tgtEl>
                                      </p:cBhvr>
                                    </p:animEffect>
                                    <p:animScale>
                                      <p:cBhvr>
                                        <p:cTn id="18" dur="200" autoRev="1" fill="hold"/>
                                        <p:tgtEl>
                                          <p:spTgt spid="421"/>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45"/>
                                        </p:tgtEl>
                                        <p:attrNameLst>
                                          <p:attrName>style.visibility</p:attrName>
                                        </p:attrNameLst>
                                      </p:cBhvr>
                                      <p:to>
                                        <p:strVal val="visible"/>
                                      </p:to>
                                    </p:set>
                                    <p:animEffect transition="in" filter="fade">
                                      <p:cBhvr>
                                        <p:cTn id="23" dur="350"/>
                                        <p:tgtEl>
                                          <p:spTgt spid="545"/>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nodeType="clickEffect">
                                  <p:stCondLst>
                                    <p:cond delay="0"/>
                                  </p:stCondLst>
                                  <p:childTnLst>
                                    <p:animEffect transition="out" filter="fade">
                                      <p:cBhvr>
                                        <p:cTn id="27" dur="400" tmFilter="0, 0; .2, .5; .8, .5; 1, 0"/>
                                        <p:tgtEl>
                                          <p:spTgt spid="545"/>
                                        </p:tgtEl>
                                      </p:cBhvr>
                                    </p:animEffect>
                                    <p:animScale>
                                      <p:cBhvr>
                                        <p:cTn id="28" dur="200" autoRev="1" fill="hold"/>
                                        <p:tgtEl>
                                          <p:spTgt spid="545"/>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50"/>
                                        </p:tgtEl>
                                        <p:attrNameLst>
                                          <p:attrName>style.visibility</p:attrName>
                                        </p:attrNameLst>
                                      </p:cBhvr>
                                      <p:to>
                                        <p:strVal val="visible"/>
                                      </p:to>
                                    </p:set>
                                    <p:animEffect transition="in" filter="fade">
                                      <p:cBhvr>
                                        <p:cTn id="33" dur="350"/>
                                        <p:tgtEl>
                                          <p:spTgt spid="550"/>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mph" presetSubtype="0" fill="hold" grpId="1" nodeType="clickEffect">
                                  <p:stCondLst>
                                    <p:cond delay="0"/>
                                  </p:stCondLst>
                                  <p:childTnLst>
                                    <p:animEffect transition="out" filter="fade">
                                      <p:cBhvr>
                                        <p:cTn id="37" dur="400" tmFilter="0, 0; .2, .5; .8, .5; 1, 0"/>
                                        <p:tgtEl>
                                          <p:spTgt spid="550"/>
                                        </p:tgtEl>
                                      </p:cBhvr>
                                    </p:animEffect>
                                    <p:animScale>
                                      <p:cBhvr>
                                        <p:cTn id="38" dur="200" autoRev="1" fill="hold"/>
                                        <p:tgtEl>
                                          <p:spTgt spid="550"/>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9"/>
                                        </p:tgtEl>
                                        <p:attrNameLst>
                                          <p:attrName>style.visibility</p:attrName>
                                        </p:attrNameLst>
                                      </p:cBhvr>
                                      <p:to>
                                        <p:strVal val="visible"/>
                                      </p:to>
                                    </p:set>
                                    <p:animEffect transition="in" filter="fade">
                                      <p:cBhvr>
                                        <p:cTn id="43" dur="500"/>
                                        <p:tgtEl>
                                          <p:spTgt spid="54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39"/>
                                        </p:tgtEl>
                                        <p:attrNameLst>
                                          <p:attrName>style.visibility</p:attrName>
                                        </p:attrNameLst>
                                      </p:cBhvr>
                                      <p:to>
                                        <p:strVal val="visible"/>
                                      </p:to>
                                    </p:set>
                                    <p:animEffect transition="in" filter="fade">
                                      <p:cBhvr>
                                        <p:cTn id="48" dur="350"/>
                                        <p:tgtEl>
                                          <p:spTgt spid="539"/>
                                        </p:tgtEl>
                                      </p:cBhvr>
                                    </p:animEffect>
                                  </p:childTnLst>
                                </p:cTn>
                              </p:par>
                            </p:childTnLst>
                          </p:cTn>
                        </p:par>
                      </p:childTnLst>
                    </p:cTn>
                  </p:par>
                  <p:par>
                    <p:cTn id="49" fill="hold">
                      <p:stCondLst>
                        <p:cond delay="indefinite"/>
                      </p:stCondLst>
                      <p:childTnLst>
                        <p:par>
                          <p:cTn id="50" fill="hold">
                            <p:stCondLst>
                              <p:cond delay="0"/>
                            </p:stCondLst>
                            <p:childTnLst>
                              <p:par>
                                <p:cTn id="51" presetID="26" presetClass="emph" presetSubtype="0" fill="hold" nodeType="clickEffect">
                                  <p:stCondLst>
                                    <p:cond delay="0"/>
                                  </p:stCondLst>
                                  <p:childTnLst>
                                    <p:animEffect transition="out" filter="fade">
                                      <p:cBhvr>
                                        <p:cTn id="52" dur="400" tmFilter="0, 0; .2, .5; .8, .5; 1, 0"/>
                                        <p:tgtEl>
                                          <p:spTgt spid="539"/>
                                        </p:tgtEl>
                                      </p:cBhvr>
                                    </p:animEffect>
                                    <p:animScale>
                                      <p:cBhvr>
                                        <p:cTn id="53" dur="200" autoRev="1" fill="hold"/>
                                        <p:tgtEl>
                                          <p:spTgt spid="539"/>
                                        </p:tgtEl>
                                      </p:cBhvr>
                                      <p:by x="105000" y="105000"/>
                                    </p:animScale>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44"/>
                                        </p:tgtEl>
                                        <p:attrNameLst>
                                          <p:attrName>style.visibility</p:attrName>
                                        </p:attrNameLst>
                                      </p:cBhvr>
                                      <p:to>
                                        <p:strVal val="visible"/>
                                      </p:to>
                                    </p:set>
                                    <p:animEffect transition="in" filter="fade">
                                      <p:cBhvr>
                                        <p:cTn id="58" dur="350"/>
                                        <p:tgtEl>
                                          <p:spTgt spid="5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26" presetClass="emph" presetSubtype="0" fill="hold" grpId="1" nodeType="clickEffect">
                                  <p:stCondLst>
                                    <p:cond delay="0"/>
                                  </p:stCondLst>
                                  <p:childTnLst>
                                    <p:animEffect transition="out" filter="fade">
                                      <p:cBhvr>
                                        <p:cTn id="67" dur="400" tmFilter="0, 0; .2, .5; .8, .5; 1, 0"/>
                                        <p:tgtEl>
                                          <p:spTgt spid="544"/>
                                        </p:tgtEl>
                                      </p:cBhvr>
                                    </p:animEffect>
                                    <p:animScale>
                                      <p:cBhvr>
                                        <p:cTn id="68" dur="200" autoRev="1" fill="hold"/>
                                        <p:tgtEl>
                                          <p:spTgt spid="544"/>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51"/>
                                        </p:tgtEl>
                                        <p:attrNameLst>
                                          <p:attrName>style.visibility</p:attrName>
                                        </p:attrNameLst>
                                      </p:cBhvr>
                                      <p:to>
                                        <p:strVal val="visible"/>
                                      </p:to>
                                    </p:set>
                                    <p:animEffect transition="in" filter="fade">
                                      <p:cBhvr>
                                        <p:cTn id="73" dur="350"/>
                                        <p:tgtEl>
                                          <p:spTgt spid="551"/>
                                        </p:tgtEl>
                                      </p:cBhvr>
                                    </p:animEffect>
                                  </p:childTnLst>
                                </p:cTn>
                              </p:par>
                            </p:childTnLst>
                          </p:cTn>
                        </p:par>
                      </p:childTnLst>
                    </p:cTn>
                  </p:par>
                  <p:par>
                    <p:cTn id="74" fill="hold">
                      <p:stCondLst>
                        <p:cond delay="indefinite"/>
                      </p:stCondLst>
                      <p:childTnLst>
                        <p:par>
                          <p:cTn id="75" fill="hold">
                            <p:stCondLst>
                              <p:cond delay="0"/>
                            </p:stCondLst>
                            <p:childTnLst>
                              <p:par>
                                <p:cTn id="76" presetID="26" presetClass="emph" presetSubtype="0" fill="hold" nodeType="clickEffect">
                                  <p:stCondLst>
                                    <p:cond delay="0"/>
                                  </p:stCondLst>
                                  <p:childTnLst>
                                    <p:animEffect transition="out" filter="fade">
                                      <p:cBhvr>
                                        <p:cTn id="77" dur="400" tmFilter="0, 0; .2, .5; .8, .5; 1, 0"/>
                                        <p:tgtEl>
                                          <p:spTgt spid="551"/>
                                        </p:tgtEl>
                                      </p:cBhvr>
                                    </p:animEffect>
                                    <p:animScale>
                                      <p:cBhvr>
                                        <p:cTn id="78" dur="200" autoRev="1" fill="hold"/>
                                        <p:tgtEl>
                                          <p:spTgt spid="551"/>
                                        </p:tgtEl>
                                      </p:cBhvr>
                                      <p:by x="105000" y="105000"/>
                                    </p:animScale>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556"/>
                                        </p:tgtEl>
                                        <p:attrNameLst>
                                          <p:attrName>style.visibility</p:attrName>
                                        </p:attrNameLst>
                                      </p:cBhvr>
                                      <p:to>
                                        <p:strVal val="visible"/>
                                      </p:to>
                                    </p:set>
                                    <p:animEffect transition="in" filter="fade">
                                      <p:cBhvr>
                                        <p:cTn id="83" dur="350"/>
                                        <p:tgtEl>
                                          <p:spTgt spid="556"/>
                                        </p:tgtEl>
                                      </p:cBhvr>
                                    </p:animEffect>
                                  </p:childTnLst>
                                </p:cTn>
                              </p:par>
                            </p:childTnLst>
                          </p:cTn>
                        </p:par>
                      </p:childTnLst>
                    </p:cTn>
                  </p:par>
                  <p:par>
                    <p:cTn id="84" fill="hold">
                      <p:stCondLst>
                        <p:cond delay="indefinite"/>
                      </p:stCondLst>
                      <p:childTnLst>
                        <p:par>
                          <p:cTn id="85" fill="hold">
                            <p:stCondLst>
                              <p:cond delay="0"/>
                            </p:stCondLst>
                            <p:childTnLst>
                              <p:par>
                                <p:cTn id="86" presetID="26" presetClass="emph" presetSubtype="0" fill="hold" grpId="1" nodeType="clickEffect">
                                  <p:stCondLst>
                                    <p:cond delay="0"/>
                                  </p:stCondLst>
                                  <p:childTnLst>
                                    <p:animEffect transition="out" filter="fade">
                                      <p:cBhvr>
                                        <p:cTn id="87" dur="400" tmFilter="0, 0; .2, .5; .8, .5; 1, 0"/>
                                        <p:tgtEl>
                                          <p:spTgt spid="556"/>
                                        </p:tgtEl>
                                      </p:cBhvr>
                                    </p:animEffect>
                                    <p:animScale>
                                      <p:cBhvr>
                                        <p:cTn id="88" dur="200" autoRev="1" fill="hold"/>
                                        <p:tgtEl>
                                          <p:spTgt spid="556"/>
                                        </p:tgtEl>
                                      </p:cBhvr>
                                      <p:by x="105000" y="105000"/>
                                    </p:animScale>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555"/>
                                        </p:tgtEl>
                                        <p:attrNameLst>
                                          <p:attrName>style.visibility</p:attrName>
                                        </p:attrNameLst>
                                      </p:cBhvr>
                                      <p:to>
                                        <p:strVal val="visible"/>
                                      </p:to>
                                    </p:set>
                                    <p:animEffect transition="in" filter="fade">
                                      <p:cBhvr>
                                        <p:cTn id="93" dur="500"/>
                                        <p:tgtEl>
                                          <p:spTgt spid="555"/>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557"/>
                                        </p:tgtEl>
                                        <p:attrNameLst>
                                          <p:attrName>style.visibility</p:attrName>
                                        </p:attrNameLst>
                                      </p:cBhvr>
                                      <p:to>
                                        <p:strVal val="visible"/>
                                      </p:to>
                                    </p:set>
                                    <p:animEffect transition="in" filter="fade">
                                      <p:cBhvr>
                                        <p:cTn id="98" dur="350"/>
                                        <p:tgtEl>
                                          <p:spTgt spid="557"/>
                                        </p:tgtEl>
                                      </p:cBhvr>
                                    </p:animEffect>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400" tmFilter="0, 0; .2, .5; .8, .5; 1, 0"/>
                                        <p:tgtEl>
                                          <p:spTgt spid="557"/>
                                        </p:tgtEl>
                                      </p:cBhvr>
                                    </p:animEffect>
                                    <p:animScale>
                                      <p:cBhvr>
                                        <p:cTn id="103" dur="200" autoRev="1" fill="hold"/>
                                        <p:tgtEl>
                                          <p:spTgt spid="557"/>
                                        </p:tgtEl>
                                      </p:cBhvr>
                                      <p:by x="105000" y="105000"/>
                                    </p:animScale>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562"/>
                                        </p:tgtEl>
                                        <p:attrNameLst>
                                          <p:attrName>style.visibility</p:attrName>
                                        </p:attrNameLst>
                                      </p:cBhvr>
                                      <p:to>
                                        <p:strVal val="visible"/>
                                      </p:to>
                                    </p:set>
                                    <p:animEffect transition="in" filter="fade">
                                      <p:cBhvr>
                                        <p:cTn id="108" dur="350"/>
                                        <p:tgtEl>
                                          <p:spTgt spid="562"/>
                                        </p:tgtEl>
                                      </p:cBhvr>
                                    </p:animEffect>
                                  </p:childTnLst>
                                </p:cTn>
                              </p:par>
                            </p:childTnLst>
                          </p:cTn>
                        </p:par>
                      </p:childTnLst>
                    </p:cTn>
                  </p:par>
                  <p:par>
                    <p:cTn id="109" fill="hold">
                      <p:stCondLst>
                        <p:cond delay="indefinite"/>
                      </p:stCondLst>
                      <p:childTnLst>
                        <p:par>
                          <p:cTn id="110" fill="hold">
                            <p:stCondLst>
                              <p:cond delay="0"/>
                            </p:stCondLst>
                            <p:childTnLst>
                              <p:par>
                                <p:cTn id="111" presetID="26" presetClass="emph" presetSubtype="0" fill="hold" grpId="1" nodeType="clickEffect">
                                  <p:stCondLst>
                                    <p:cond delay="0"/>
                                  </p:stCondLst>
                                  <p:childTnLst>
                                    <p:animEffect transition="out" filter="fade">
                                      <p:cBhvr>
                                        <p:cTn id="112" dur="400" tmFilter="0, 0; .2, .5; .8, .5; 1, 0"/>
                                        <p:tgtEl>
                                          <p:spTgt spid="562"/>
                                        </p:tgtEl>
                                      </p:cBhvr>
                                    </p:animEffect>
                                    <p:animScale>
                                      <p:cBhvr>
                                        <p:cTn id="113" dur="200" autoRev="1" fill="hold"/>
                                        <p:tgtEl>
                                          <p:spTgt spid="562"/>
                                        </p:tgtEl>
                                      </p:cBhvr>
                                      <p:by x="105000" y="105000"/>
                                    </p:animScale>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561"/>
                                        </p:tgtEl>
                                        <p:attrNameLst>
                                          <p:attrName>style.visibility</p:attrName>
                                        </p:attrNameLst>
                                      </p:cBhvr>
                                      <p:to>
                                        <p:strVal val="visible"/>
                                      </p:to>
                                    </p:set>
                                    <p:animEffect transition="in" filter="fade">
                                      <p:cBhvr>
                                        <p:cTn id="118" dur="500"/>
                                        <p:tgtEl>
                                          <p:spTgt spid="561"/>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177"/>
                                        </p:tgtEl>
                                        <p:attrNameLst>
                                          <p:attrName>style.visibility</p:attrName>
                                        </p:attrNameLst>
                                      </p:cBhvr>
                                      <p:to>
                                        <p:strVal val="visible"/>
                                      </p:to>
                                    </p:set>
                                    <p:animEffect transition="in" filter="wipe(down)">
                                      <p:cBhvr>
                                        <p:cTn id="123" dur="500"/>
                                        <p:tgtEl>
                                          <p:spTgt spid="177"/>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176"/>
                                        </p:tgtEl>
                                        <p:attrNameLst>
                                          <p:attrName>style.visibility</p:attrName>
                                        </p:attrNameLst>
                                      </p:cBhvr>
                                      <p:to>
                                        <p:strVal val="visible"/>
                                      </p:to>
                                    </p:set>
                                    <p:animEffect transition="in" filter="fade">
                                      <p:cBhvr>
                                        <p:cTn id="128" dur="500"/>
                                        <p:tgtEl>
                                          <p:spTgt spid="176"/>
                                        </p:tgtEl>
                                      </p:cBhvr>
                                    </p:animEffect>
                                  </p:childTnLst>
                                </p:cTn>
                              </p:par>
                            </p:childTnLst>
                          </p:cTn>
                        </p:par>
                      </p:childTnLst>
                    </p:cTn>
                  </p:par>
                  <p:par>
                    <p:cTn id="129" fill="hold">
                      <p:stCondLst>
                        <p:cond delay="indefinite"/>
                      </p:stCondLst>
                      <p:childTnLst>
                        <p:par>
                          <p:cTn id="130" fill="hold">
                            <p:stCondLst>
                              <p:cond delay="0"/>
                            </p:stCondLst>
                            <p:childTnLst>
                              <p:par>
                                <p:cTn id="131" presetID="41" presetClass="entr" presetSubtype="0" fill="hold" grpId="0" nodeType="clickEffect">
                                  <p:stCondLst>
                                    <p:cond delay="0"/>
                                  </p:stCondLst>
                                  <p:iterate type="lt">
                                    <p:tmPct val="10000"/>
                                  </p:iterate>
                                  <p:childTnLst>
                                    <p:set>
                                      <p:cBhvr>
                                        <p:cTn id="132" dur="1" fill="hold">
                                          <p:stCondLst>
                                            <p:cond delay="0"/>
                                          </p:stCondLst>
                                        </p:cTn>
                                        <p:tgtEl>
                                          <p:spTgt spid="175"/>
                                        </p:tgtEl>
                                        <p:attrNameLst>
                                          <p:attrName>style.visibility</p:attrName>
                                        </p:attrNameLst>
                                      </p:cBhvr>
                                      <p:to>
                                        <p:strVal val="visible"/>
                                      </p:to>
                                    </p:set>
                                    <p:anim calcmode="lin" valueType="num">
                                      <p:cBhvr>
                                        <p:cTn id="133" dur="500" fill="hold"/>
                                        <p:tgtEl>
                                          <p:spTgt spid="175"/>
                                        </p:tgtEl>
                                        <p:attrNameLst>
                                          <p:attrName>ppt_x</p:attrName>
                                        </p:attrNameLst>
                                      </p:cBhvr>
                                      <p:tavLst>
                                        <p:tav tm="0">
                                          <p:val>
                                            <p:strVal val="#ppt_x"/>
                                          </p:val>
                                        </p:tav>
                                        <p:tav tm="50000">
                                          <p:val>
                                            <p:strVal val="#ppt_x+.1"/>
                                          </p:val>
                                        </p:tav>
                                        <p:tav tm="100000">
                                          <p:val>
                                            <p:strVal val="#ppt_x"/>
                                          </p:val>
                                        </p:tav>
                                      </p:tavLst>
                                    </p:anim>
                                    <p:anim calcmode="lin" valueType="num">
                                      <p:cBhvr>
                                        <p:cTn id="134" dur="500" fill="hold"/>
                                        <p:tgtEl>
                                          <p:spTgt spid="175"/>
                                        </p:tgtEl>
                                        <p:attrNameLst>
                                          <p:attrName>ppt_y</p:attrName>
                                        </p:attrNameLst>
                                      </p:cBhvr>
                                      <p:tavLst>
                                        <p:tav tm="0">
                                          <p:val>
                                            <p:strVal val="#ppt_y"/>
                                          </p:val>
                                        </p:tav>
                                        <p:tav tm="100000">
                                          <p:val>
                                            <p:strVal val="#ppt_y"/>
                                          </p:val>
                                        </p:tav>
                                      </p:tavLst>
                                    </p:anim>
                                    <p:anim calcmode="lin" valueType="num">
                                      <p:cBhvr>
                                        <p:cTn id="135" dur="500" fill="hold"/>
                                        <p:tgtEl>
                                          <p:spTgt spid="175"/>
                                        </p:tgtEl>
                                        <p:attrNameLst>
                                          <p:attrName>ppt_h</p:attrName>
                                        </p:attrNameLst>
                                      </p:cBhvr>
                                      <p:tavLst>
                                        <p:tav tm="0">
                                          <p:val>
                                            <p:strVal val="#ppt_h/10"/>
                                          </p:val>
                                        </p:tav>
                                        <p:tav tm="50000">
                                          <p:val>
                                            <p:strVal val="#ppt_h+.01"/>
                                          </p:val>
                                        </p:tav>
                                        <p:tav tm="100000">
                                          <p:val>
                                            <p:strVal val="#ppt_h"/>
                                          </p:val>
                                        </p:tav>
                                      </p:tavLst>
                                    </p:anim>
                                    <p:anim calcmode="lin" valueType="num">
                                      <p:cBhvr>
                                        <p:cTn id="136" dur="500" fill="hold"/>
                                        <p:tgtEl>
                                          <p:spTgt spid="175"/>
                                        </p:tgtEl>
                                        <p:attrNameLst>
                                          <p:attrName>ppt_w</p:attrName>
                                        </p:attrNameLst>
                                      </p:cBhvr>
                                      <p:tavLst>
                                        <p:tav tm="0">
                                          <p:val>
                                            <p:strVal val="#ppt_w/10"/>
                                          </p:val>
                                        </p:tav>
                                        <p:tav tm="50000">
                                          <p:val>
                                            <p:strVal val="#ppt_w+.01"/>
                                          </p:val>
                                        </p:tav>
                                        <p:tav tm="100000">
                                          <p:val>
                                            <p:strVal val="#ppt_w"/>
                                          </p:val>
                                        </p:tav>
                                      </p:tavLst>
                                    </p:anim>
                                    <p:animEffect>
                                      <p:cBhvr>
                                        <p:cTn id="137" dur="500" tmFilter="0,0; .5, 1; 1, 1"/>
                                        <p:tgtEl>
                                          <p:spTgt spid="175"/>
                                        </p:tgtEl>
                                      </p:cBhvr>
                                    </p:animEffect>
                                  </p:childTnLst>
                                </p:cTn>
                              </p:par>
                            </p:childTnLst>
                          </p:cTn>
                        </p:par>
                      </p:childTnLst>
                    </p:cTn>
                  </p:par>
                  <p:par>
                    <p:cTn id="138" fill="hold">
                      <p:stCondLst>
                        <p:cond delay="indefinite"/>
                      </p:stCondLst>
                      <p:childTnLst>
                        <p:par>
                          <p:cTn id="139" fill="hold">
                            <p:stCondLst>
                              <p:cond delay="0"/>
                            </p:stCondLst>
                            <p:childTnLst>
                              <p:par>
                                <p:cTn id="140" presetID="7" presetClass="entr" presetSubtype="4" fill="hold" nodeType="clickEffect">
                                  <p:stCondLst>
                                    <p:cond delay="0"/>
                                  </p:stCondLst>
                                  <p:childTnLst>
                                    <p:set>
                                      <p:cBhvr>
                                        <p:cTn id="141" dur="1" fill="hold">
                                          <p:stCondLst>
                                            <p:cond delay="0"/>
                                          </p:stCondLst>
                                        </p:cTn>
                                        <p:tgtEl>
                                          <p:spTgt spid="10"/>
                                        </p:tgtEl>
                                        <p:attrNameLst>
                                          <p:attrName>style.visibility</p:attrName>
                                        </p:attrNameLst>
                                      </p:cBhvr>
                                      <p:to>
                                        <p:strVal val="visible"/>
                                      </p:to>
                                    </p:set>
                                    <p:anim calcmode="lin" valueType="num">
                                      <p:cBhvr additive="base">
                                        <p:cTn id="142" dur="5000" fill="hold"/>
                                        <p:tgtEl>
                                          <p:spTgt spid="10"/>
                                        </p:tgtEl>
                                        <p:attrNameLst>
                                          <p:attrName>ppt_x</p:attrName>
                                        </p:attrNameLst>
                                      </p:cBhvr>
                                      <p:tavLst>
                                        <p:tav tm="0">
                                          <p:val>
                                            <p:strVal val="#ppt_x"/>
                                          </p:val>
                                        </p:tav>
                                        <p:tav tm="100000">
                                          <p:val>
                                            <p:strVal val="#ppt_x"/>
                                          </p:val>
                                        </p:tav>
                                      </p:tavLst>
                                    </p:anim>
                                    <p:anim calcmode="lin" valueType="num">
                                      <p:cBhvr additive="base">
                                        <p:cTn id="143" dur="5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0"/>
      <p:bldP spid="544" grpId="1"/>
      <p:bldP spid="549" grpId="0" bldLvl="0" animBg="1"/>
      <p:bldP spid="550" grpId="0"/>
      <p:bldP spid="550" grpId="1"/>
      <p:bldP spid="555" grpId="0" bldLvl="0" animBg="1"/>
      <p:bldP spid="556" grpId="0"/>
      <p:bldP spid="556" grpId="1"/>
      <p:bldP spid="561" grpId="0" bldLvl="0" animBg="1"/>
      <p:bldP spid="562" grpId="0"/>
      <p:bldP spid="562" grpId="1"/>
      <p:bldP spid="175" grpId="0" bldLvl="0" autoUpdateAnimBg="0"/>
      <p:bldP spid="177" grpId="0"/>
      <p:bldP spid="7"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副标题 4"/>
          <p:cNvSpPr>
            <a:spLocks noGrp="1"/>
          </p:cNvSpPr>
          <p:nvPr>
            <p:ph type="subTitle" idx="1"/>
            <p:custDataLst>
              <p:tags r:id="rId1"/>
            </p:custDataLst>
          </p:nvPr>
        </p:nvSpPr>
        <p:spPr>
          <a:xfrm>
            <a:off x="951230" y="1103630"/>
            <a:ext cx="8131175" cy="3192780"/>
          </a:xfrm>
        </p:spPr>
        <p:txBody>
          <a:bodyPr>
            <a:noAutofit/>
          </a:bodyPr>
          <a:p>
            <a:pPr algn="l" fontAlgn="auto">
              <a:lnSpc>
                <a:spcPct val="100000"/>
              </a:lnSpc>
              <a:spcBef>
                <a:spcPts val="100"/>
              </a:spcBef>
            </a:pPr>
            <a:r>
              <a:rPr lang="en-US" altLang="zh-CN" sz="2000" dirty="0">
                <a:solidFill>
                  <a:srgbClr val="002060"/>
                </a:solidFill>
                <a:latin typeface="隶书" panose="02010509060101010101" charset="-122"/>
                <a:ea typeface="隶书" panose="02010509060101010101" charset="-122"/>
              </a:rPr>
              <a:t>   </a:t>
            </a:r>
            <a:r>
              <a:rPr lang="zh-CN" altLang="en-US" sz="2400" dirty="0">
                <a:solidFill>
                  <a:srgbClr val="002060"/>
                </a:solidFill>
                <a:latin typeface="隶书" panose="02010509060101010101" charset="-122"/>
                <a:ea typeface="隶书" panose="02010509060101010101" charset="-122"/>
              </a:rPr>
              <a:t>教师是个神圣的职业，在这样神圣的职业的背后蕴含着的是许多需要教师遵守的职责与义务。而校园，是承载着教师与学生共同发展与进步的载体，一个和谐校园,必然有稳定安宁的校园环境和有条不紊的教学科研秩序。</a:t>
            </a:r>
            <a:endParaRPr lang="zh-CN" altLang="en-US" sz="2400" dirty="0">
              <a:solidFill>
                <a:srgbClr val="002060"/>
              </a:solidFill>
              <a:latin typeface="隶书" panose="02010509060101010101" charset="-122"/>
              <a:ea typeface="隶书" panose="02010509060101010101" charset="-122"/>
            </a:endParaRPr>
          </a:p>
          <a:p>
            <a:pPr algn="l" fontAlgn="auto">
              <a:lnSpc>
                <a:spcPct val="100000"/>
              </a:lnSpc>
              <a:spcBef>
                <a:spcPts val="100"/>
              </a:spcBef>
            </a:pPr>
            <a:r>
              <a:rPr lang="zh-CN" altLang="en-US" sz="2400" dirty="0">
                <a:solidFill>
                  <a:srgbClr val="002060"/>
                </a:solidFill>
                <a:latin typeface="隶书" panose="02010509060101010101" charset="-122"/>
                <a:ea typeface="隶书" panose="02010509060101010101" charset="-122"/>
              </a:rPr>
              <a:t>   建立良好的校风、教风和学风,提高师生预防和化解校园纠纷,防止校园暴力发生;通过依法治校，运用法律、制度、校规的力量来预防纠纷和事故，建立文明、理性、平和谐的校园。</a:t>
            </a:r>
            <a:endParaRPr lang="zh-CN" altLang="en-US" sz="2400" dirty="0">
              <a:solidFill>
                <a:srgbClr val="002060"/>
              </a:solidFill>
              <a:latin typeface="隶书" panose="02010509060101010101" charset="-122"/>
              <a:ea typeface="隶书" panose="0201050906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2"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grpId="2"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5" grpId="2"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stretch>
            <a:fillRect/>
          </a:stretch>
        </p:blipFill>
        <p:spPr>
          <a:xfrm>
            <a:off x="997169" y="895552"/>
            <a:ext cx="7727796" cy="2713428"/>
          </a:xfrm>
          <a:prstGeom prst="rect">
            <a:avLst/>
          </a:prstGeom>
        </p:spPr>
      </p:pic>
      <p:sp>
        <p:nvSpPr>
          <p:cNvPr id="4" name="圆角矩形 3"/>
          <p:cNvSpPr/>
          <p:nvPr/>
        </p:nvSpPr>
        <p:spPr>
          <a:xfrm>
            <a:off x="1989455" y="3286760"/>
            <a:ext cx="5444490" cy="469265"/>
          </a:xfrm>
          <a:prstGeom prst="roundRect">
            <a:avLst>
              <a:gd name="adj" fmla="val 42270"/>
            </a:avLst>
          </a:prstGeom>
          <a:solidFill>
            <a:schemeClr val="accent4">
              <a:lumMod val="75000"/>
            </a:schemeClr>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1"/>
          <p:cNvSpPr txBox="1"/>
          <p:nvPr/>
        </p:nvSpPr>
        <p:spPr>
          <a:xfrm>
            <a:off x="2182495" y="3313430"/>
            <a:ext cx="5171440" cy="460375"/>
          </a:xfrm>
          <a:prstGeom prst="rect">
            <a:avLst/>
          </a:prstGeom>
          <a:noFill/>
        </p:spPr>
        <p:txBody>
          <a:bodyPr wrap="square" rtlCol="0">
            <a:spAutoFit/>
            <a:scene3d>
              <a:camera prst="orthographicFront"/>
              <a:lightRig rig="threePt" dir="t"/>
            </a:scene3d>
          </a:bodyPr>
          <a:lstStyle/>
          <a:p>
            <a:pPr algn="ctr"/>
            <a:r>
              <a:rPr lang="zh-CN" altLang="en-US" sz="24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sym typeface="+mn-ea"/>
              </a:rPr>
              <a:t>坚持依法治校，构建和谐校园</a:t>
            </a:r>
            <a:endParaRPr lang="zh-CN" altLang="en-US" sz="24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834252" y="3269009"/>
            <a:ext cx="677246" cy="503967"/>
            <a:chOff x="899592" y="2377261"/>
            <a:chExt cx="720079" cy="574619"/>
          </a:xfrm>
          <a:effectLst>
            <a:outerShdw blurRad="50800" dist="38100" dir="2700000" algn="tl" rotWithShape="0">
              <a:prstClr val="black">
                <a:alpha val="40000"/>
              </a:prstClr>
            </a:outerShdw>
          </a:effectLst>
        </p:grpSpPr>
        <p:sp>
          <p:nvSpPr>
            <p:cNvPr id="7" name="圆角矩形 6"/>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sp>
          <p:nvSpPr>
            <p:cNvPr id="8" name="圆角矩形 7"/>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grpSp>
      <p:grpSp>
        <p:nvGrpSpPr>
          <p:cNvPr id="10" name="组合 9"/>
          <p:cNvGrpSpPr/>
          <p:nvPr/>
        </p:nvGrpSpPr>
        <p:grpSpPr>
          <a:xfrm>
            <a:off x="2339565" y="1483454"/>
            <a:ext cx="1410410" cy="1410410"/>
            <a:chOff x="2353153" y="1332123"/>
            <a:chExt cx="1410410" cy="1410410"/>
          </a:xfrm>
        </p:grpSpPr>
        <p:pic>
          <p:nvPicPr>
            <p:cNvPr id="11" name="Picture 4" descr="C:\Users\Administrator\Desktop\微立体创业计划\004.png"/>
            <p:cNvPicPr>
              <a:picLocks noChangeAspect="1" noChangeArrowheads="1"/>
            </p:cNvPicPr>
            <p:nvPr/>
          </p:nvPicPr>
          <p:blipFill>
            <a:blip r:embed="rId2" cstate="print"/>
            <a:srcRect/>
            <a:stretch>
              <a:fillRect/>
            </a:stretch>
          </p:blipFill>
          <p:spPr bwMode="auto">
            <a:xfrm>
              <a:off x="2353153" y="1332123"/>
              <a:ext cx="1410410" cy="141041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12" name="圆角矩形 11"/>
            <p:cNvSpPr/>
            <p:nvPr/>
          </p:nvSpPr>
          <p:spPr>
            <a:xfrm rot="18929868">
              <a:off x="2753722" y="1749223"/>
              <a:ext cx="615140" cy="615140"/>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763261" y="1745692"/>
              <a:ext cx="589280" cy="583565"/>
            </a:xfrm>
            <a:prstGeom prst="rect">
              <a:avLst/>
            </a:prstGeom>
            <a:noFill/>
          </p:spPr>
          <p:txBody>
            <a:bodyPr wrap="none" rtlCol="0">
              <a:spAutoFit/>
            </a:bodyPr>
            <a:lstStyle/>
            <a:p>
              <a:pPr algn="ctr"/>
              <a:r>
                <a:rPr lang="zh-CN" altLang="en-US" sz="3200" dirty="0">
                  <a:solidFill>
                    <a:schemeClr val="bg1"/>
                  </a:solidFill>
                  <a:latin typeface="+mj-ea"/>
                  <a:ea typeface="+mj-ea"/>
                </a:rPr>
                <a:t>依</a:t>
              </a:r>
              <a:endParaRPr lang="zh-CN" altLang="en-US" sz="3200" dirty="0">
                <a:solidFill>
                  <a:schemeClr val="bg1"/>
                </a:solidFill>
                <a:latin typeface="+mj-ea"/>
                <a:ea typeface="+mj-ea"/>
              </a:endParaRPr>
            </a:p>
          </p:txBody>
        </p:sp>
      </p:grpSp>
      <p:grpSp>
        <p:nvGrpSpPr>
          <p:cNvPr id="14" name="组合 13"/>
          <p:cNvGrpSpPr/>
          <p:nvPr/>
        </p:nvGrpSpPr>
        <p:grpSpPr>
          <a:xfrm>
            <a:off x="3521443" y="1483454"/>
            <a:ext cx="1410410" cy="1410410"/>
            <a:chOff x="3535031" y="1332123"/>
            <a:chExt cx="1410410" cy="1410410"/>
          </a:xfrm>
        </p:grpSpPr>
        <p:pic>
          <p:nvPicPr>
            <p:cNvPr id="15" name="Picture 4" descr="C:\Users\Administrator\Desktop\微立体创业计划\004.png"/>
            <p:cNvPicPr>
              <a:picLocks noChangeAspect="1" noChangeArrowheads="1"/>
            </p:cNvPicPr>
            <p:nvPr/>
          </p:nvPicPr>
          <p:blipFill>
            <a:blip r:embed="rId2" cstate="print"/>
            <a:srcRect/>
            <a:stretch>
              <a:fillRect/>
            </a:stretch>
          </p:blipFill>
          <p:spPr bwMode="auto">
            <a:xfrm>
              <a:off x="3535031" y="1332123"/>
              <a:ext cx="1410410" cy="141041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16" name="圆角矩形 15"/>
            <p:cNvSpPr/>
            <p:nvPr/>
          </p:nvSpPr>
          <p:spPr>
            <a:xfrm rot="18929868">
              <a:off x="3940246" y="1749223"/>
              <a:ext cx="615140" cy="615140"/>
            </a:xfrm>
            <a:prstGeom prst="round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927997" y="1763493"/>
              <a:ext cx="589280" cy="583565"/>
            </a:xfrm>
            <a:prstGeom prst="rect">
              <a:avLst/>
            </a:prstGeom>
            <a:noFill/>
          </p:spPr>
          <p:txBody>
            <a:bodyPr wrap="none" rtlCol="0">
              <a:spAutoFit/>
            </a:bodyPr>
            <a:lstStyle/>
            <a:p>
              <a:r>
                <a:rPr lang="zh-CN" altLang="en-US" sz="3200" dirty="0">
                  <a:solidFill>
                    <a:schemeClr val="bg1"/>
                  </a:solidFill>
                  <a:latin typeface="+mj-ea"/>
                  <a:ea typeface="+mj-ea"/>
                </a:rPr>
                <a:t>法</a:t>
              </a:r>
              <a:endParaRPr lang="zh-CN" altLang="en-US" sz="3200" dirty="0">
                <a:solidFill>
                  <a:schemeClr val="bg1"/>
                </a:solidFill>
                <a:latin typeface="+mj-ea"/>
                <a:ea typeface="+mj-ea"/>
              </a:endParaRPr>
            </a:p>
          </p:txBody>
        </p:sp>
      </p:grpSp>
      <p:grpSp>
        <p:nvGrpSpPr>
          <p:cNvPr id="18" name="组合 17"/>
          <p:cNvGrpSpPr/>
          <p:nvPr/>
        </p:nvGrpSpPr>
        <p:grpSpPr>
          <a:xfrm>
            <a:off x="4703321" y="1483517"/>
            <a:ext cx="1410410" cy="1410410"/>
            <a:chOff x="4716909" y="1332185"/>
            <a:chExt cx="1410410" cy="1410410"/>
          </a:xfrm>
        </p:grpSpPr>
        <p:pic>
          <p:nvPicPr>
            <p:cNvPr id="19" name="Picture 4" descr="C:\Users\Administrator\Desktop\微立体创业计划\004.png"/>
            <p:cNvPicPr>
              <a:picLocks noChangeAspect="1" noChangeArrowheads="1"/>
            </p:cNvPicPr>
            <p:nvPr/>
          </p:nvPicPr>
          <p:blipFill>
            <a:blip r:embed="rId2" cstate="print"/>
            <a:srcRect/>
            <a:stretch>
              <a:fillRect/>
            </a:stretch>
          </p:blipFill>
          <p:spPr bwMode="auto">
            <a:xfrm>
              <a:off x="4716909" y="1332185"/>
              <a:ext cx="1410410" cy="141041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20" name="圆角矩形 19"/>
            <p:cNvSpPr/>
            <p:nvPr/>
          </p:nvSpPr>
          <p:spPr>
            <a:xfrm rot="18929868">
              <a:off x="5126770" y="1749223"/>
              <a:ext cx="615140" cy="615140"/>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139723" y="1762879"/>
              <a:ext cx="589280" cy="583565"/>
            </a:xfrm>
            <a:prstGeom prst="rect">
              <a:avLst/>
            </a:prstGeom>
            <a:noFill/>
          </p:spPr>
          <p:txBody>
            <a:bodyPr wrap="none" rtlCol="0">
              <a:spAutoFit/>
            </a:bodyPr>
            <a:lstStyle/>
            <a:p>
              <a:r>
                <a:rPr lang="zh-CN" altLang="en-US" sz="3200" dirty="0">
                  <a:solidFill>
                    <a:schemeClr val="bg1"/>
                  </a:solidFill>
                  <a:latin typeface="+mj-ea"/>
                  <a:ea typeface="+mj-ea"/>
                </a:rPr>
                <a:t>治</a:t>
              </a:r>
              <a:endParaRPr lang="zh-CN" altLang="en-US" sz="3200" dirty="0">
                <a:solidFill>
                  <a:schemeClr val="bg1"/>
                </a:solidFill>
                <a:latin typeface="+mj-ea"/>
                <a:ea typeface="+mj-ea"/>
              </a:endParaRPr>
            </a:p>
          </p:txBody>
        </p:sp>
      </p:grpSp>
      <p:grpSp>
        <p:nvGrpSpPr>
          <p:cNvPr id="22" name="组合 21"/>
          <p:cNvGrpSpPr/>
          <p:nvPr/>
        </p:nvGrpSpPr>
        <p:grpSpPr>
          <a:xfrm>
            <a:off x="5885199" y="1483454"/>
            <a:ext cx="1410410" cy="1410410"/>
            <a:chOff x="5898787" y="1332123"/>
            <a:chExt cx="1410410" cy="1410410"/>
          </a:xfrm>
        </p:grpSpPr>
        <p:pic>
          <p:nvPicPr>
            <p:cNvPr id="23" name="Picture 4" descr="C:\Users\Administrator\Desktop\微立体创业计划\004.png"/>
            <p:cNvPicPr>
              <a:picLocks noChangeAspect="1" noChangeArrowheads="1"/>
            </p:cNvPicPr>
            <p:nvPr/>
          </p:nvPicPr>
          <p:blipFill>
            <a:blip r:embed="rId2" cstate="print"/>
            <a:srcRect/>
            <a:stretch>
              <a:fillRect/>
            </a:stretch>
          </p:blipFill>
          <p:spPr bwMode="auto">
            <a:xfrm>
              <a:off x="5898787" y="1332123"/>
              <a:ext cx="1410410" cy="141041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24" name="圆角矩形 23"/>
            <p:cNvSpPr/>
            <p:nvPr/>
          </p:nvSpPr>
          <p:spPr>
            <a:xfrm rot="18929868">
              <a:off x="6313294" y="1749223"/>
              <a:ext cx="615140" cy="615140"/>
            </a:xfrm>
            <a:prstGeom prst="round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326049" y="1764805"/>
              <a:ext cx="589280" cy="583565"/>
            </a:xfrm>
            <a:prstGeom prst="rect">
              <a:avLst/>
            </a:prstGeom>
            <a:noFill/>
          </p:spPr>
          <p:txBody>
            <a:bodyPr wrap="none" rtlCol="0">
              <a:spAutoFit/>
            </a:bodyPr>
            <a:lstStyle/>
            <a:p>
              <a:r>
                <a:rPr lang="zh-CN" altLang="en-US" sz="3200" dirty="0">
                  <a:solidFill>
                    <a:schemeClr val="bg1"/>
                  </a:solidFill>
                  <a:latin typeface="+mj-ea"/>
                  <a:ea typeface="+mj-ea"/>
                </a:rPr>
                <a:t>校</a:t>
              </a:r>
              <a:endParaRPr lang="zh-CN" altLang="en-US" sz="3200" dirty="0">
                <a:solidFill>
                  <a:schemeClr val="bg1"/>
                </a:solidFill>
                <a:latin typeface="+mj-ea"/>
                <a:ea typeface="+mj-ea"/>
              </a:endParaRPr>
            </a:p>
          </p:txBody>
        </p:sp>
      </p:grpSp>
      <p:grpSp>
        <p:nvGrpSpPr>
          <p:cNvPr id="38" name="组合 37"/>
          <p:cNvGrpSpPr/>
          <p:nvPr/>
        </p:nvGrpSpPr>
        <p:grpSpPr>
          <a:xfrm>
            <a:off x="7228309" y="4808338"/>
            <a:ext cx="402543" cy="402543"/>
            <a:chOff x="6157069" y="4376643"/>
            <a:chExt cx="656171" cy="656171"/>
          </a:xfrm>
        </p:grpSpPr>
        <p:grpSp>
          <p:nvGrpSpPr>
            <p:cNvPr id="39" name="组合 38"/>
            <p:cNvGrpSpPr/>
            <p:nvPr/>
          </p:nvGrpSpPr>
          <p:grpSpPr>
            <a:xfrm>
              <a:off x="6157069" y="4376643"/>
              <a:ext cx="656171" cy="656171"/>
              <a:chOff x="8415028" y="1301255"/>
              <a:chExt cx="1491176" cy="1491176"/>
            </a:xfrm>
            <a:effectLst>
              <a:outerShdw blurRad="304800" dist="63500" dir="8100000" algn="tr" rotWithShape="0">
                <a:schemeClr val="tx1">
                  <a:alpha val="60000"/>
                </a:schemeClr>
              </a:outerShdw>
            </a:effectLst>
          </p:grpSpPr>
          <p:sp>
            <p:nvSpPr>
              <p:cNvPr id="41" name="椭圆 40"/>
              <p:cNvSpPr/>
              <p:nvPr/>
            </p:nvSpPr>
            <p:spPr>
              <a:xfrm>
                <a:off x="8415028" y="1301255"/>
                <a:ext cx="1491176" cy="1491176"/>
              </a:xfrm>
              <a:prstGeom prst="ellipse">
                <a:avLst/>
              </a:prstGeom>
              <a:gradFill flip="none" rotWithShape="1">
                <a:gsLst>
                  <a:gs pos="0">
                    <a:schemeClr val="accent4">
                      <a:lumMod val="50000"/>
                    </a:schemeClr>
                  </a:gs>
                  <a:gs pos="100000">
                    <a:schemeClr val="accent4">
                      <a:lumMod val="60000"/>
                      <a:lumOff val="4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8440616" y="1326843"/>
                <a:ext cx="1440000" cy="1440000"/>
              </a:xfrm>
              <a:prstGeom prst="ellipse">
                <a:avLst/>
              </a:prstGeom>
              <a:gradFill flip="none" rotWithShape="1">
                <a:gsLst>
                  <a:gs pos="100000">
                    <a:schemeClr val="accent4">
                      <a:lumMod val="75000"/>
                    </a:schemeClr>
                  </a:gs>
                  <a:gs pos="0">
                    <a:schemeClr val="accent4">
                      <a:lumMod val="60000"/>
                      <a:lumOff val="4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Freeform 41"/>
            <p:cNvSpPr>
              <a:spLocks noEditPoints="1"/>
            </p:cNvSpPr>
            <p:nvPr/>
          </p:nvSpPr>
          <p:spPr bwMode="auto">
            <a:xfrm>
              <a:off x="6267132" y="4512513"/>
              <a:ext cx="416457" cy="364239"/>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p:spPr>
          <p:style>
            <a:lnRef idx="3">
              <a:schemeClr val="lt1"/>
            </a:lnRef>
            <a:fillRef idx="1">
              <a:schemeClr val="accent4"/>
            </a:fillRef>
            <a:effectRef idx="1">
              <a:schemeClr val="accent4"/>
            </a:effectRef>
            <a:fontRef idx="minor">
              <a:schemeClr val="lt1"/>
            </a:fontRef>
          </p:style>
          <p:txBody>
            <a:bodyPr/>
            <a:lstStyle/>
            <a:p>
              <a:pPr defTabSz="967740" fontAlgn="auto">
                <a:spcBef>
                  <a:spcPts val="0"/>
                </a:spcBef>
                <a:spcAft>
                  <a:spcPts val="0"/>
                </a:spcAft>
                <a:defRPr/>
              </a:pPr>
              <a:endParaRPr lang="en-US" kern="0" dirty="0">
                <a:solidFill>
                  <a:sysClr val="windowText" lastClr="000000"/>
                </a:solidFill>
                <a:latin typeface="微软雅黑" panose="020B0503020204020204" pitchFamily="34" charset="-122"/>
                <a:ea typeface="微软雅黑" panose="020B0503020204020204" pitchFamily="34" charset="-122"/>
              </a:endParaRPr>
            </a:p>
          </p:txBody>
        </p:sp>
      </p:grpSp>
      <p:sp>
        <p:nvSpPr>
          <p:cNvPr id="51" name="文本框 50"/>
          <p:cNvSpPr txBox="1"/>
          <p:nvPr/>
        </p:nvSpPr>
        <p:spPr>
          <a:xfrm>
            <a:off x="11197630" y="6012705"/>
            <a:ext cx="915635" cy="384721"/>
          </a:xfrm>
          <a:prstGeom prst="rect">
            <a:avLst/>
          </a:prstGeom>
          <a:noFill/>
        </p:spPr>
        <p:txBody>
          <a:bodyPr wrap="none" rtlCol="0">
            <a:spAutoFit/>
          </a:bodyPr>
          <a:lstStyle/>
          <a:p>
            <a:r>
              <a:rPr lang="zh-CN" altLang="en-US" dirty="0" smtClean="0"/>
              <a:t>延迟符</a:t>
            </a:r>
            <a:endParaRPr lang="zh-CN" altLang="en-US" dirty="0"/>
          </a:p>
        </p:txBody>
      </p:sp>
      <p:sp>
        <p:nvSpPr>
          <p:cNvPr id="2" name="文本框 1"/>
          <p:cNvSpPr txBox="1"/>
          <p:nvPr/>
        </p:nvSpPr>
        <p:spPr>
          <a:xfrm>
            <a:off x="7623175" y="4811395"/>
            <a:ext cx="2065020" cy="383540"/>
          </a:xfrm>
          <a:prstGeom prst="rect">
            <a:avLst/>
          </a:prstGeom>
          <a:noFill/>
        </p:spPr>
        <p:txBody>
          <a:bodyPr wrap="square" rtlCol="0">
            <a:spAutoFit/>
          </a:bodyPr>
          <a:p>
            <a:r>
              <a:rPr lang="zh-CN" altLang="zh-CN">
                <a:latin typeface="黑体" panose="02010609060101010101" charset="-122"/>
                <a:ea typeface="黑体" panose="02010609060101010101" charset="-122"/>
              </a:rPr>
              <a:t>主讲人：陈石瑜</a:t>
            </a:r>
            <a:endParaRPr lang="zh-CN" altLang="zh-CN">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35" presetClass="path" presetSubtype="0" accel="50000" decel="50000" fill="hold" nodeType="withEffect">
                                  <p:stCondLst>
                                    <p:cond delay="0"/>
                                  </p:stCondLst>
                                  <p:childTnLst>
                                    <p:animMotion origin="layout" path="M 0.19367 0.00294 L -8.5565E-7 1.94004E-6 " pathEditMode="relative" rAng="0" ptsTypes="AA">
                                      <p:cBhvr>
                                        <p:cTn id="15" dur="500" fill="hold"/>
                                        <p:tgtEl>
                                          <p:spTgt spid="10"/>
                                        </p:tgtEl>
                                        <p:attrNameLst>
                                          <p:attrName>ppt_x</p:attrName>
                                          <p:attrName>ppt_y</p:attrName>
                                        </p:attrNameLst>
                                      </p:cBhvr>
                                      <p:rCtr x="-9683" y="-147"/>
                                    </p:animMotion>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35" presetClass="path" presetSubtype="0" accel="50000" decel="50000" fill="hold" nodeType="afterEffect">
                                  <p:stCondLst>
                                    <p:cond delay="0"/>
                                  </p:stCondLst>
                                  <p:childTnLst>
                                    <p:animMotion origin="layout" path="M 0.06516 0.00294 L -3.37035E-6 1.94004E-6 " pathEditMode="relative" rAng="0" ptsTypes="AA">
                                      <p:cBhvr>
                                        <p:cTn id="22" dur="500" fill="hold"/>
                                        <p:tgtEl>
                                          <p:spTgt spid="14"/>
                                        </p:tgtEl>
                                        <p:attrNameLst>
                                          <p:attrName>ppt_x</p:attrName>
                                          <p:attrName>ppt_y</p:attrName>
                                        </p:attrNameLst>
                                      </p:cBhvr>
                                      <p:rCtr x="-3266" y="-147"/>
                                    </p:animMotion>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3000"/>
                            </p:stCondLst>
                            <p:childTnLst>
                              <p:par>
                                <p:cTn id="28" presetID="63" presetClass="path" presetSubtype="0" accel="50000" decel="50000" fill="hold" nodeType="afterEffect">
                                  <p:stCondLst>
                                    <p:cond delay="0"/>
                                  </p:stCondLst>
                                  <p:childTnLst>
                                    <p:animMotion origin="layout" path="M -0.05633 0.00294 L -2.59308E-6 1.94004E-6 " pathEditMode="relative" rAng="0" ptsTypes="AA">
                                      <p:cBhvr>
                                        <p:cTn id="29" dur="500" fill="hold"/>
                                        <p:tgtEl>
                                          <p:spTgt spid="18"/>
                                        </p:tgtEl>
                                        <p:attrNameLst>
                                          <p:attrName>ppt_x</p:attrName>
                                          <p:attrName>ppt_y</p:attrName>
                                        </p:attrNameLst>
                                      </p:cBhvr>
                                      <p:rCtr x="2809" y="-147"/>
                                    </p:animMotion>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par>
                          <p:cTn id="34" fill="hold">
                            <p:stCondLst>
                              <p:cond delay="4000"/>
                            </p:stCondLst>
                            <p:childTnLst>
                              <p:par>
                                <p:cTn id="35" presetID="63" presetClass="path" presetSubtype="0" accel="50000" decel="50000" fill="hold" nodeType="afterEffect">
                                  <p:stCondLst>
                                    <p:cond delay="0"/>
                                  </p:stCondLst>
                                  <p:childTnLst>
                                    <p:animMotion origin="layout" path="M -0.17799 0.00294 L 4.89223E-6 1.94004E-6 " pathEditMode="relative" rAng="0" ptsTypes="AA">
                                      <p:cBhvr>
                                        <p:cTn id="36" dur="500" fill="hold"/>
                                        <p:tgtEl>
                                          <p:spTgt spid="22"/>
                                        </p:tgtEl>
                                        <p:attrNameLst>
                                          <p:attrName>ppt_x</p:attrName>
                                          <p:attrName>ppt_y</p:attrName>
                                        </p:attrNameLst>
                                      </p:cBhvr>
                                      <p:rCtr x="8899" y="-147"/>
                                    </p:animMotion>
                                  </p:childTnLst>
                                </p:cTn>
                              </p:par>
                            </p:childTnLst>
                          </p:cTn>
                        </p:par>
                        <p:par>
                          <p:cTn id="37" fill="hold">
                            <p:stCondLst>
                              <p:cond delay="4500"/>
                            </p:stCondLst>
                            <p:childTnLst>
                              <p:par>
                                <p:cTn id="38" presetID="10"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5000"/>
                            </p:stCondLst>
                            <p:childTnLst>
                              <p:par>
                                <p:cTn id="45" presetID="1"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63" presetClass="path" presetSubtype="0" accel="50000" decel="50000" fill="hold" nodeType="clickEffect">
                                  <p:stCondLst>
                                    <p:cond delay="0"/>
                                  </p:stCondLst>
                                  <p:childTnLst>
                                    <p:animMotion origin="layout" path="M 0.085235 0.000119 L 0.542458 -0.002232 " pathEditMode="relative" rAng="0" ptsTypes="AA">
                                      <p:cBhvr>
                                        <p:cTn id="50" dur="2000" fill="hold"/>
                                        <p:tgtEl>
                                          <p:spTgt spid="6"/>
                                        </p:tgtEl>
                                        <p:attrNameLst>
                                          <p:attrName>ppt_x</p:attrName>
                                          <p:attrName>ppt_y</p:attrName>
                                        </p:attrNameLst>
                                      </p:cBhvr>
                                      <p:rCtr x="229" y="-1"/>
                                    </p:animMotion>
                                  </p:childTnLst>
                                </p:cTn>
                              </p:par>
                              <p:par>
                                <p:cTn id="51" presetID="22" presetClass="entr" presetSubtype="8" fill="hold" grpId="0" nodeType="withEffect">
                                  <p:stCondLst>
                                    <p:cond delay="250"/>
                                  </p:stCondLst>
                                  <p:childTnLst>
                                    <p:set>
                                      <p:cBhvr>
                                        <p:cTn id="52" dur="1" fill="hold">
                                          <p:stCondLst>
                                            <p:cond delay="0"/>
                                          </p:stCondLst>
                                        </p:cTn>
                                        <p:tgtEl>
                                          <p:spTgt spid="5"/>
                                        </p:tgtEl>
                                        <p:attrNameLst>
                                          <p:attrName>style.visibility</p:attrName>
                                        </p:attrNameLst>
                                      </p:cBhvr>
                                      <p:to>
                                        <p:strVal val="visible"/>
                                      </p:to>
                                    </p:set>
                                    <p:animEffect transition="in" filter="wipe(left)">
                                      <p:cBhvr>
                                        <p:cTn id="53" dur="1750"/>
                                        <p:tgtEl>
                                          <p:spTgt spid="5"/>
                                        </p:tgtEl>
                                      </p:cBhvr>
                                    </p:animEffect>
                                  </p:childTnLst>
                                </p:cTn>
                              </p:par>
                            </p:childTnLst>
                          </p:cTn>
                        </p:par>
                        <p:par>
                          <p:cTn id="54" fill="hold">
                            <p:stCondLst>
                              <p:cond delay="2000"/>
                            </p:stCondLst>
                            <p:childTnLst>
                              <p:par>
                                <p:cTn id="55" presetID="31" presetClass="entr" presetSubtype="0" fill="hold" nodeType="after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p:cTn id="57" dur="500" fill="hold"/>
                                        <p:tgtEl>
                                          <p:spTgt spid="38"/>
                                        </p:tgtEl>
                                        <p:attrNameLst>
                                          <p:attrName>ppt_w</p:attrName>
                                        </p:attrNameLst>
                                      </p:cBhvr>
                                      <p:tavLst>
                                        <p:tav tm="0">
                                          <p:val>
                                            <p:fltVal val="0"/>
                                          </p:val>
                                        </p:tav>
                                        <p:tav tm="100000">
                                          <p:val>
                                            <p:strVal val="#ppt_w"/>
                                          </p:val>
                                        </p:tav>
                                      </p:tavLst>
                                    </p:anim>
                                    <p:anim calcmode="lin" valueType="num">
                                      <p:cBhvr>
                                        <p:cTn id="58" dur="500" fill="hold"/>
                                        <p:tgtEl>
                                          <p:spTgt spid="38"/>
                                        </p:tgtEl>
                                        <p:attrNameLst>
                                          <p:attrName>ppt_h</p:attrName>
                                        </p:attrNameLst>
                                      </p:cBhvr>
                                      <p:tavLst>
                                        <p:tav tm="0">
                                          <p:val>
                                            <p:fltVal val="0"/>
                                          </p:val>
                                        </p:tav>
                                        <p:tav tm="100000">
                                          <p:val>
                                            <p:strVal val="#ppt_h"/>
                                          </p:val>
                                        </p:tav>
                                      </p:tavLst>
                                    </p:anim>
                                    <p:anim calcmode="lin" valueType="num">
                                      <p:cBhvr>
                                        <p:cTn id="59" dur="500" fill="hold"/>
                                        <p:tgtEl>
                                          <p:spTgt spid="38"/>
                                        </p:tgtEl>
                                        <p:attrNameLst>
                                          <p:attrName>style.rotation</p:attrName>
                                        </p:attrNameLst>
                                      </p:cBhvr>
                                      <p:tavLst>
                                        <p:tav tm="0">
                                          <p:val>
                                            <p:fltVal val="90"/>
                                          </p:val>
                                        </p:tav>
                                        <p:tav tm="100000">
                                          <p:val>
                                            <p:fltVal val="0"/>
                                          </p:val>
                                        </p:tav>
                                      </p:tavLst>
                                    </p:anim>
                                    <p:animEffect transition="in" filter="fade">
                                      <p:cBhvr>
                                        <p:cTn id="60" dur="500"/>
                                        <p:tgtEl>
                                          <p:spTgt spid="3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wipe(down)">
                                      <p:cBhvr>
                                        <p:cTn id="65" dur="500"/>
                                        <p:tgtEl>
                                          <p:spTgt spid="51"/>
                                        </p:tgtEl>
                                      </p:cBhvr>
                                    </p:animEffect>
                                  </p:childTnLst>
                                </p:cTn>
                              </p:par>
                            </p:childTnLst>
                          </p:cTn>
                        </p:par>
                        <p:par>
                          <p:cTn id="66" fill="hold">
                            <p:stCondLst>
                              <p:cond delay="500"/>
                            </p:stCondLst>
                            <p:childTnLst>
                              <p:par>
                                <p:cTn id="67" presetID="25" presetClass="entr" presetSubtype="0" fill="hold" grpId="0" nodeType="after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p:cTn id="69"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70"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71"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72" dur="1000" fill="hold"/>
                                        <p:tgtEl>
                                          <p:spTgt spid="2"/>
                                        </p:tgtEl>
                                        <p:attrNameLst>
                                          <p:attrName>ppt_h</p:attrName>
                                        </p:attrNameLst>
                                      </p:cBhvr>
                                      <p:tavLst>
                                        <p:tav tm="0">
                                          <p:val>
                                            <p:strVal val="#ppt_h"/>
                                          </p:val>
                                        </p:tav>
                                        <p:tav tm="100000">
                                          <p:val>
                                            <p:strVal val="#ppt_h"/>
                                          </p:val>
                                        </p:tav>
                                      </p:tavLst>
                                    </p:anim>
                                    <p:anim calcmode="lin" valueType="num">
                                      <p:cBhvr>
                                        <p:cTn id="73"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74"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75"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76" dur="1000" decel="50000">
                                          <p:stCondLst>
                                            <p:cond delay="0"/>
                                          </p:stCondLst>
                                        </p:cTn>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P spid="51"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C7F8B25B3F621D844B0FCB8BAC725A03"/>
          <p:cNvPicPr>
            <a:picLocks noChangeAspect="1"/>
          </p:cNvPicPr>
          <p:nvPr/>
        </p:nvPicPr>
        <p:blipFill>
          <a:blip r:embed="rId1"/>
          <a:stretch>
            <a:fillRect/>
          </a:stretch>
        </p:blipFill>
        <p:spPr>
          <a:xfrm>
            <a:off x="186690" y="210185"/>
            <a:ext cx="3048635" cy="2330450"/>
          </a:xfrm>
          <a:prstGeom prst="rect">
            <a:avLst/>
          </a:prstGeom>
        </p:spPr>
      </p:pic>
      <p:pic>
        <p:nvPicPr>
          <p:cNvPr id="11" name="图片 10" descr="10008880_145169 (1)"/>
          <p:cNvPicPr>
            <a:picLocks noChangeAspect="1"/>
          </p:cNvPicPr>
          <p:nvPr/>
        </p:nvPicPr>
        <p:blipFill>
          <a:blip r:embed="rId2"/>
          <a:stretch>
            <a:fillRect/>
          </a:stretch>
        </p:blipFill>
        <p:spPr>
          <a:xfrm>
            <a:off x="2199640" y="397510"/>
            <a:ext cx="3940810" cy="2680335"/>
          </a:xfrm>
          <a:prstGeom prst="rect">
            <a:avLst/>
          </a:prstGeom>
        </p:spPr>
      </p:pic>
      <p:pic>
        <p:nvPicPr>
          <p:cNvPr id="8" name="图片 7" descr="3vxbte2bk8"/>
          <p:cNvPicPr>
            <a:picLocks noChangeAspect="1"/>
          </p:cNvPicPr>
          <p:nvPr/>
        </p:nvPicPr>
        <p:blipFill>
          <a:blip r:embed="rId3"/>
          <a:stretch>
            <a:fillRect/>
          </a:stretch>
        </p:blipFill>
        <p:spPr>
          <a:xfrm>
            <a:off x="186690" y="2320290"/>
            <a:ext cx="4174490" cy="2784475"/>
          </a:xfrm>
          <a:prstGeom prst="rect">
            <a:avLst/>
          </a:prstGeom>
        </p:spPr>
      </p:pic>
      <p:pic>
        <p:nvPicPr>
          <p:cNvPr id="10" name="图片 9" descr="8672_201212220124431R7R9"/>
          <p:cNvPicPr>
            <a:picLocks noChangeAspect="1"/>
          </p:cNvPicPr>
          <p:nvPr/>
        </p:nvPicPr>
        <p:blipFill>
          <a:blip r:embed="rId4"/>
          <a:stretch>
            <a:fillRect/>
          </a:stretch>
        </p:blipFill>
        <p:spPr>
          <a:xfrm>
            <a:off x="5173980" y="165735"/>
            <a:ext cx="3357245" cy="2233295"/>
          </a:xfrm>
          <a:prstGeom prst="rect">
            <a:avLst/>
          </a:prstGeom>
        </p:spPr>
      </p:pic>
      <p:pic>
        <p:nvPicPr>
          <p:cNvPr id="9" name="图片 8" descr="04ef8854-b8cc-447d-a654-03c1bf8de977"/>
          <p:cNvPicPr>
            <a:picLocks noChangeAspect="1"/>
          </p:cNvPicPr>
          <p:nvPr/>
        </p:nvPicPr>
        <p:blipFill>
          <a:blip r:embed="rId5"/>
          <a:stretch>
            <a:fillRect/>
          </a:stretch>
        </p:blipFill>
        <p:spPr>
          <a:xfrm>
            <a:off x="5748020" y="2708275"/>
            <a:ext cx="3783965" cy="2473960"/>
          </a:xfrm>
          <a:prstGeom prst="rect">
            <a:avLst/>
          </a:prstGeom>
        </p:spPr>
      </p:pic>
      <p:pic>
        <p:nvPicPr>
          <p:cNvPr id="7" name="图片 6" descr="LOCAL201509090704000354216226607"/>
          <p:cNvPicPr>
            <a:picLocks noChangeAspect="1"/>
          </p:cNvPicPr>
          <p:nvPr/>
        </p:nvPicPr>
        <p:blipFill>
          <a:blip r:embed="rId6"/>
          <a:stretch>
            <a:fillRect/>
          </a:stretch>
        </p:blipFill>
        <p:spPr>
          <a:xfrm>
            <a:off x="5633085" y="1092835"/>
            <a:ext cx="4013835" cy="2720340"/>
          </a:xfrm>
          <a:prstGeom prst="rect">
            <a:avLst/>
          </a:prstGeom>
        </p:spPr>
      </p:pic>
      <p:pic>
        <p:nvPicPr>
          <p:cNvPr id="5" name="图片 4" descr="58eaa85c-b0cd-4ed8-9db2-ee6a2c2f9ec3"/>
          <p:cNvPicPr>
            <a:picLocks noChangeAspect="1"/>
          </p:cNvPicPr>
          <p:nvPr/>
        </p:nvPicPr>
        <p:blipFill>
          <a:blip r:embed="rId7"/>
          <a:stretch>
            <a:fillRect/>
          </a:stretch>
        </p:blipFill>
        <p:spPr>
          <a:xfrm>
            <a:off x="2922905" y="1500505"/>
            <a:ext cx="3364230" cy="3364230"/>
          </a:xfrm>
          <a:prstGeom prst="rect">
            <a:avLst/>
          </a:prstGeom>
        </p:spPr>
      </p:pic>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in)">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5"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0" fill="hold"/>
                                        <p:tgtEl>
                                          <p:spTgt spid="8"/>
                                        </p:tgtEl>
                                        <p:attrNameLst>
                                          <p:attrName>ppt_w</p:attrName>
                                        </p:attrNameLst>
                                      </p:cBhvr>
                                      <p:tavLst>
                                        <p:tav tm="0">
                                          <p:val>
                                            <p:fltVal val="0"/>
                                          </p:val>
                                        </p:tav>
                                        <p:tav tm="100000">
                                          <p:val>
                                            <p:strVal val="#ppt_w"/>
                                          </p:val>
                                        </p:tav>
                                      </p:tavLst>
                                    </p:anim>
                                    <p:anim calcmode="lin" valueType="num">
                                      <p:cBhvr>
                                        <p:cTn id="23" dur="1000" fill="hold"/>
                                        <p:tgtEl>
                                          <p:spTgt spid="8"/>
                                        </p:tgtEl>
                                        <p:attrNameLst>
                                          <p:attrName>ppt_h</p:attrName>
                                        </p:attrNameLst>
                                      </p:cBhvr>
                                      <p:tavLst>
                                        <p:tav tm="0">
                                          <p:val>
                                            <p:fltVal val="0"/>
                                          </p:val>
                                        </p:tav>
                                        <p:tav tm="100000">
                                          <p:val>
                                            <p:strVal val="#ppt_h"/>
                                          </p:val>
                                        </p:tav>
                                      </p:tavLst>
                                    </p:anim>
                                    <p:anim calcmode="lin" valueType="num">
                                      <p:cBhvr>
                                        <p:cTn id="24"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6" fill="hold">
                      <p:stCondLst>
                        <p:cond delay="indefinite"/>
                      </p:stCondLst>
                      <p:childTnLst>
                        <p:par>
                          <p:cTn id="27" fill="hold">
                            <p:stCondLst>
                              <p:cond delay="0"/>
                            </p:stCondLst>
                            <p:childTnLst>
                              <p:par>
                                <p:cTn id="28" presetID="15"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1000" fill="hold"/>
                                        <p:tgtEl>
                                          <p:spTgt spid="9"/>
                                        </p:tgtEl>
                                        <p:attrNameLst>
                                          <p:attrName>ppt_w</p:attrName>
                                        </p:attrNameLst>
                                      </p:cBhvr>
                                      <p:tavLst>
                                        <p:tav tm="0">
                                          <p:val>
                                            <p:fltVal val="0"/>
                                          </p:val>
                                        </p:tav>
                                        <p:tav tm="100000">
                                          <p:val>
                                            <p:strVal val="#ppt_w"/>
                                          </p:val>
                                        </p:tav>
                                      </p:tavLst>
                                    </p:anim>
                                    <p:anim calcmode="lin" valueType="num">
                                      <p:cBhvr>
                                        <p:cTn id="31" dur="1000" fill="hold"/>
                                        <p:tgtEl>
                                          <p:spTgt spid="9"/>
                                        </p:tgtEl>
                                        <p:attrNameLst>
                                          <p:attrName>ppt_h</p:attrName>
                                        </p:attrNameLst>
                                      </p:cBhvr>
                                      <p:tavLst>
                                        <p:tav tm="0">
                                          <p:val>
                                            <p:fltVal val="0"/>
                                          </p:val>
                                        </p:tav>
                                        <p:tav tm="100000">
                                          <p:val>
                                            <p:strVal val="#ppt_h"/>
                                          </p:val>
                                        </p:tav>
                                      </p:tavLst>
                                    </p:anim>
                                    <p:anim calcmode="lin" valueType="num">
                                      <p:cBhvr>
                                        <p:cTn id="32"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25"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39"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40"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41" dur="1000" fill="hold"/>
                                        <p:tgtEl>
                                          <p:spTgt spid="7"/>
                                        </p:tgtEl>
                                        <p:attrNameLst>
                                          <p:attrName>ppt_h</p:attrName>
                                        </p:attrNameLst>
                                      </p:cBhvr>
                                      <p:tavLst>
                                        <p:tav tm="0">
                                          <p:val>
                                            <p:strVal val="#ppt_h"/>
                                          </p:val>
                                        </p:tav>
                                        <p:tav tm="100000">
                                          <p:val>
                                            <p:strVal val="#ppt_h"/>
                                          </p:val>
                                        </p:tav>
                                      </p:tavLst>
                                    </p:anim>
                                    <p:anim calcmode="lin" valueType="num">
                                      <p:cBhvr>
                                        <p:cTn id="42"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43"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44"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45" dur="1000" decel="50000">
                                          <p:stCondLst>
                                            <p:cond delay="0"/>
                                          </p:stCondLst>
                                        </p:cTn>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6" presetClass="entr" presetSubtype="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down)">
                                      <p:cBhvr>
                                        <p:cTn id="50" dur="580">
                                          <p:stCondLst>
                                            <p:cond delay="0"/>
                                          </p:stCondLst>
                                        </p:cTn>
                                        <p:tgtEl>
                                          <p:spTgt spid="5"/>
                                        </p:tgtEl>
                                      </p:cBhvr>
                                    </p:animEffect>
                                    <p:anim calcmode="lin" valueType="num">
                                      <p:cBhvr>
                                        <p:cTn id="51"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56" dur="26">
                                          <p:stCondLst>
                                            <p:cond delay="650"/>
                                          </p:stCondLst>
                                        </p:cTn>
                                        <p:tgtEl>
                                          <p:spTgt spid="5"/>
                                        </p:tgtEl>
                                      </p:cBhvr>
                                      <p:to x="100000" y="60000"/>
                                    </p:animScale>
                                    <p:animScale>
                                      <p:cBhvr>
                                        <p:cTn id="57" dur="166" decel="50000">
                                          <p:stCondLst>
                                            <p:cond delay="676"/>
                                          </p:stCondLst>
                                        </p:cTn>
                                        <p:tgtEl>
                                          <p:spTgt spid="5"/>
                                        </p:tgtEl>
                                      </p:cBhvr>
                                      <p:to x="100000" y="100000"/>
                                    </p:animScale>
                                    <p:animScale>
                                      <p:cBhvr>
                                        <p:cTn id="58" dur="26">
                                          <p:stCondLst>
                                            <p:cond delay="1312"/>
                                          </p:stCondLst>
                                        </p:cTn>
                                        <p:tgtEl>
                                          <p:spTgt spid="5"/>
                                        </p:tgtEl>
                                      </p:cBhvr>
                                      <p:to x="100000" y="80000"/>
                                    </p:animScale>
                                    <p:animScale>
                                      <p:cBhvr>
                                        <p:cTn id="59" dur="166" decel="50000">
                                          <p:stCondLst>
                                            <p:cond delay="1338"/>
                                          </p:stCondLst>
                                        </p:cTn>
                                        <p:tgtEl>
                                          <p:spTgt spid="5"/>
                                        </p:tgtEl>
                                      </p:cBhvr>
                                      <p:to x="100000" y="100000"/>
                                    </p:animScale>
                                    <p:animScale>
                                      <p:cBhvr>
                                        <p:cTn id="60" dur="26">
                                          <p:stCondLst>
                                            <p:cond delay="1642"/>
                                          </p:stCondLst>
                                        </p:cTn>
                                        <p:tgtEl>
                                          <p:spTgt spid="5"/>
                                        </p:tgtEl>
                                      </p:cBhvr>
                                      <p:to x="100000" y="90000"/>
                                    </p:animScale>
                                    <p:animScale>
                                      <p:cBhvr>
                                        <p:cTn id="61" dur="166" decel="50000">
                                          <p:stCondLst>
                                            <p:cond delay="1668"/>
                                          </p:stCondLst>
                                        </p:cTn>
                                        <p:tgtEl>
                                          <p:spTgt spid="5"/>
                                        </p:tgtEl>
                                      </p:cBhvr>
                                      <p:to x="100000" y="100000"/>
                                    </p:animScale>
                                    <p:animScale>
                                      <p:cBhvr>
                                        <p:cTn id="62" dur="26">
                                          <p:stCondLst>
                                            <p:cond delay="1808"/>
                                          </p:stCondLst>
                                        </p:cTn>
                                        <p:tgtEl>
                                          <p:spTgt spid="5"/>
                                        </p:tgtEl>
                                      </p:cBhvr>
                                      <p:to x="100000" y="95000"/>
                                    </p:animScale>
                                    <p:animScale>
                                      <p:cBhvr>
                                        <p:cTn id="63"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2" name="Picture 2" descr="未命名１"/>
          <p:cNvPicPr>
            <a:picLocks noChangeAspect="1"/>
          </p:cNvPicPr>
          <p:nvPr/>
        </p:nvPicPr>
        <p:blipFill>
          <a:blip r:embed="rId1">
            <a:clrChange>
              <a:clrFrom>
                <a:srgbClr val="FFFFFF"/>
              </a:clrFrom>
              <a:clrTo>
                <a:srgbClr val="FFFFFF">
                  <a:alpha val="0"/>
                </a:srgbClr>
              </a:clrTo>
            </a:clrChange>
          </a:blip>
          <a:srcRect t="3954"/>
          <a:stretch>
            <a:fillRect/>
          </a:stretch>
        </p:blipFill>
        <p:spPr>
          <a:xfrm>
            <a:off x="2675890" y="34925"/>
            <a:ext cx="4417695" cy="3088005"/>
          </a:xfrm>
          <a:prstGeom prst="rect">
            <a:avLst/>
          </a:prstGeom>
          <a:noFill/>
          <a:ln w="9525">
            <a:noFill/>
          </a:ln>
        </p:spPr>
      </p:pic>
      <p:sp>
        <p:nvSpPr>
          <p:cNvPr id="15363" name="Text Box 3"/>
          <p:cNvSpPr txBox="1"/>
          <p:nvPr/>
        </p:nvSpPr>
        <p:spPr>
          <a:xfrm>
            <a:off x="1402080" y="3122930"/>
            <a:ext cx="6965315" cy="7467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mn-ea"/>
              </a:defRPr>
            </a:lvl2pPr>
            <a:lvl3pPr marL="1143000" indent="-228600" algn="l" rtl="0" eaLnBrk="0" fontAlgn="base" hangingPunct="0">
              <a:spcBef>
                <a:spcPct val="20000"/>
              </a:spcBef>
              <a:spcAft>
                <a:spcPct val="0"/>
              </a:spcAft>
              <a:buChar char="•"/>
              <a:defRPr sz="1600">
                <a:solidFill>
                  <a:schemeClr val="tx1"/>
                </a:solidFill>
                <a:latin typeface="+mn-lt"/>
                <a:ea typeface="+mn-ea"/>
              </a:defRPr>
            </a:lvl3pPr>
            <a:lvl4pPr marL="1600200" indent="-228600" algn="l" rtl="0" eaLnBrk="0" fontAlgn="base" hangingPunct="0">
              <a:spcBef>
                <a:spcPct val="20000"/>
              </a:spcBef>
              <a:spcAft>
                <a:spcPct val="0"/>
              </a:spcAft>
              <a:buChar char="–"/>
              <a:defRPr sz="1400">
                <a:solidFill>
                  <a:schemeClr val="tx1"/>
                </a:solidFill>
                <a:latin typeface="+mn-lt"/>
                <a:ea typeface="+mn-ea"/>
              </a:defRPr>
            </a:lvl4pPr>
            <a:lvl5pPr marL="2057400" indent="-228600" algn="l" rtl="0" eaLnBrk="0" fontAlgn="base" hangingPunct="0">
              <a:spcBef>
                <a:spcPct val="20000"/>
              </a:spcBef>
              <a:spcAft>
                <a:spcPct val="0"/>
              </a:spcAft>
              <a:buChar char="»"/>
              <a:defRPr sz="1400">
                <a:solidFill>
                  <a:schemeClr val="tx1"/>
                </a:solidFill>
                <a:latin typeface="+mn-lt"/>
                <a:ea typeface="+mn-ea"/>
              </a:defRPr>
            </a:lvl5pPr>
          </a:lstStyle>
          <a:p>
            <a:pPr marL="0" lvl="0" indent="0" eaLnBrk="1" hangingPunct="1">
              <a:spcBef>
                <a:spcPct val="0"/>
              </a:spcBef>
              <a:buNone/>
            </a:pPr>
            <a:r>
              <a:rPr lang="zh-CN" altLang="en-US" sz="4255" b="1" dirty="0">
                <a:solidFill>
                  <a:srgbClr val="FF0000"/>
                </a:solidFill>
                <a:latin typeface="Kozuka Gothic Pro B" pitchFamily="34" charset="-128"/>
                <a:ea typeface="Kozuka Gothic Pro B" pitchFamily="34" charset="-128"/>
              </a:rPr>
              <a:t>   </a:t>
            </a:r>
            <a:r>
              <a:rPr lang="zh-CN" altLang="en-US" sz="4250" b="1" dirty="0">
                <a:solidFill>
                  <a:srgbClr val="FF0066"/>
                </a:solidFill>
                <a:latin typeface="Kozuka Gothic Pro B" pitchFamily="34" charset="-128"/>
                <a:ea typeface="Kozuka Gothic Pro B" pitchFamily="34" charset="-128"/>
                <a:sym typeface="+mn-ea"/>
              </a:rPr>
              <a:t>让</a:t>
            </a:r>
            <a:r>
              <a:rPr lang="zh-CN" altLang="en-US" sz="4250" b="1" dirty="0">
                <a:solidFill>
                  <a:schemeClr val="folHlink"/>
                </a:solidFill>
                <a:latin typeface="Kozuka Gothic Pro B" pitchFamily="34" charset="-128"/>
                <a:ea typeface="Kozuka Gothic Pro B" pitchFamily="34" charset="-128"/>
                <a:sym typeface="+mn-ea"/>
              </a:rPr>
              <a:t>喜</a:t>
            </a:r>
            <a:r>
              <a:rPr lang="zh-CN" altLang="en-US" sz="4250" b="1" dirty="0">
                <a:solidFill>
                  <a:schemeClr val="hlink"/>
                </a:solidFill>
                <a:latin typeface="Kozuka Gothic Pro B" pitchFamily="34" charset="-128"/>
                <a:ea typeface="Kozuka Gothic Pro B" pitchFamily="34" charset="-128"/>
                <a:sym typeface="+mn-ea"/>
              </a:rPr>
              <a:t>悦</a:t>
            </a:r>
            <a:r>
              <a:rPr lang="zh-CN" altLang="en-US" sz="4250" b="1" dirty="0">
                <a:solidFill>
                  <a:srgbClr val="FF9B05"/>
                </a:solidFill>
                <a:latin typeface="Kozuka Gothic Pro B" pitchFamily="34" charset="-128"/>
                <a:ea typeface="Kozuka Gothic Pro B" pitchFamily="34" charset="-128"/>
                <a:sym typeface="+mn-ea"/>
              </a:rPr>
              <a:t>在</a:t>
            </a:r>
            <a:r>
              <a:rPr lang="zh-CN" altLang="en-US" sz="4250" b="1" dirty="0">
                <a:solidFill>
                  <a:srgbClr val="FF0066"/>
                </a:solidFill>
                <a:latin typeface="Kozuka Gothic Pro B" pitchFamily="34" charset="-128"/>
                <a:ea typeface="Kozuka Gothic Pro B" pitchFamily="34" charset="-128"/>
                <a:sym typeface="+mn-ea"/>
              </a:rPr>
              <a:t>教育</a:t>
            </a:r>
            <a:r>
              <a:rPr lang="zh-CN" altLang="en-US" sz="4250" b="1" dirty="0">
                <a:solidFill>
                  <a:srgbClr val="FF9B05"/>
                </a:solidFill>
                <a:latin typeface="Kozuka Gothic Pro B" pitchFamily="34" charset="-128"/>
                <a:ea typeface="Kozuka Gothic Pro B" pitchFamily="34" charset="-128"/>
                <a:sym typeface="+mn-ea"/>
              </a:rPr>
              <a:t>中</a:t>
            </a:r>
            <a:r>
              <a:rPr lang="zh-CN" altLang="en-US" sz="4250" b="1" dirty="0">
                <a:solidFill>
                  <a:schemeClr val="hlink"/>
                </a:solidFill>
                <a:latin typeface="Kozuka Gothic Pro B" pitchFamily="34" charset="-128"/>
                <a:ea typeface="Kozuka Gothic Pro B" pitchFamily="34" charset="-128"/>
                <a:sym typeface="+mn-ea"/>
              </a:rPr>
              <a:t>发</a:t>
            </a:r>
            <a:r>
              <a:rPr lang="zh-CN" altLang="en-US" sz="4250" b="1" dirty="0">
                <a:solidFill>
                  <a:schemeClr val="folHlink"/>
                </a:solidFill>
                <a:latin typeface="Kozuka Gothic Pro B" pitchFamily="34" charset="-128"/>
                <a:ea typeface="Kozuka Gothic Pro B" pitchFamily="34" charset="-128"/>
                <a:sym typeface="+mn-ea"/>
              </a:rPr>
              <a:t>生</a:t>
            </a:r>
            <a:r>
              <a:rPr lang="zh-CN" altLang="en-US" sz="4250" b="1" dirty="0">
                <a:latin typeface="Kozuka Gothic Pro B" pitchFamily="34" charset="-128"/>
                <a:ea typeface="Kozuka Gothic Pro B" pitchFamily="34" charset="-128"/>
                <a:sym typeface="+mn-ea"/>
              </a:rPr>
              <a:t>  </a:t>
            </a:r>
            <a:endParaRPr lang="zh-CN" altLang="en-US" sz="4255" b="1" dirty="0">
              <a:solidFill>
                <a:srgbClr val="FF0066"/>
              </a:solidFill>
              <a:latin typeface="Kozuka Gothic Pro B" pitchFamily="34" charset="-128"/>
              <a:ea typeface="Kozuka Gothic Pro B" pitchFamily="34" charset="-128"/>
            </a:endParaRPr>
          </a:p>
        </p:txBody>
      </p:sp>
      <p:sp>
        <p:nvSpPr>
          <p:cNvPr id="15364" name="AutoShape 4"/>
          <p:cNvSpPr/>
          <p:nvPr/>
        </p:nvSpPr>
        <p:spPr>
          <a:xfrm>
            <a:off x="7652385" y="3516630"/>
            <a:ext cx="131445" cy="210185"/>
          </a:xfrm>
          <a:prstGeom prst="octagon">
            <a:avLst>
              <a:gd name="adj" fmla="val 29287"/>
            </a:avLst>
          </a:prstGeom>
          <a:solidFill>
            <a:srgbClr val="FFCC00"/>
          </a:solidFill>
          <a:ln w="9525">
            <a:noFill/>
          </a:ln>
        </p:spPr>
        <p:txBody>
          <a:bodyPr anchor="ct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mn-ea"/>
              </a:defRPr>
            </a:lvl2pPr>
            <a:lvl3pPr marL="1143000" indent="-228600" algn="l" rtl="0" eaLnBrk="0" fontAlgn="base" hangingPunct="0">
              <a:spcBef>
                <a:spcPct val="20000"/>
              </a:spcBef>
              <a:spcAft>
                <a:spcPct val="0"/>
              </a:spcAft>
              <a:buChar char="•"/>
              <a:defRPr sz="1600">
                <a:solidFill>
                  <a:schemeClr val="tx1"/>
                </a:solidFill>
                <a:latin typeface="+mn-lt"/>
                <a:ea typeface="+mn-ea"/>
              </a:defRPr>
            </a:lvl3pPr>
            <a:lvl4pPr marL="1600200" indent="-228600" algn="l" rtl="0" eaLnBrk="0" fontAlgn="base" hangingPunct="0">
              <a:spcBef>
                <a:spcPct val="20000"/>
              </a:spcBef>
              <a:spcAft>
                <a:spcPct val="0"/>
              </a:spcAft>
              <a:buChar char="–"/>
              <a:defRPr sz="1400">
                <a:solidFill>
                  <a:schemeClr val="tx1"/>
                </a:solidFill>
                <a:latin typeface="+mn-lt"/>
                <a:ea typeface="+mn-ea"/>
              </a:defRPr>
            </a:lvl4pPr>
            <a:lvl5pPr marL="2057400" indent="-228600" algn="l" rtl="0" eaLnBrk="0" fontAlgn="base" hangingPunct="0">
              <a:spcBef>
                <a:spcPct val="20000"/>
              </a:spcBef>
              <a:spcAft>
                <a:spcPct val="0"/>
              </a:spcAft>
              <a:buChar char="»"/>
              <a:defRPr sz="1400">
                <a:solidFill>
                  <a:schemeClr val="tx1"/>
                </a:solidFill>
                <a:latin typeface="+mn-lt"/>
                <a:ea typeface="+mn-ea"/>
              </a:defRPr>
            </a:lvl5pPr>
          </a:lstStyle>
          <a:p>
            <a:pPr marL="0" lvl="0" indent="0" eaLnBrk="1" hangingPunct="1">
              <a:spcBef>
                <a:spcPct val="0"/>
              </a:spcBef>
              <a:buNone/>
            </a:pPr>
            <a:endParaRPr lang="zh-CN" altLang="en-US" sz="1420" dirty="0">
              <a:ea typeface="宋体" panose="02010600030101010101" pitchFamily="2" charset="-122"/>
            </a:endParaRPr>
          </a:p>
        </p:txBody>
      </p:sp>
      <p:sp>
        <p:nvSpPr>
          <p:cNvPr id="15365" name="AutoShape 5"/>
          <p:cNvSpPr/>
          <p:nvPr/>
        </p:nvSpPr>
        <p:spPr>
          <a:xfrm>
            <a:off x="8059420" y="3122930"/>
            <a:ext cx="188595" cy="302895"/>
          </a:xfrm>
          <a:prstGeom prst="octagon">
            <a:avLst>
              <a:gd name="adj" fmla="val 29287"/>
            </a:avLst>
          </a:prstGeom>
          <a:solidFill>
            <a:srgbClr val="99CC00"/>
          </a:solidFill>
          <a:ln w="9525">
            <a:noFill/>
          </a:ln>
        </p:spPr>
        <p:txBody>
          <a:bodyPr anchor="ct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mn-ea"/>
              </a:defRPr>
            </a:lvl2pPr>
            <a:lvl3pPr marL="1143000" indent="-228600" algn="l" rtl="0" eaLnBrk="0" fontAlgn="base" hangingPunct="0">
              <a:spcBef>
                <a:spcPct val="20000"/>
              </a:spcBef>
              <a:spcAft>
                <a:spcPct val="0"/>
              </a:spcAft>
              <a:buChar char="•"/>
              <a:defRPr sz="1600">
                <a:solidFill>
                  <a:schemeClr val="tx1"/>
                </a:solidFill>
                <a:latin typeface="+mn-lt"/>
                <a:ea typeface="+mn-ea"/>
              </a:defRPr>
            </a:lvl3pPr>
            <a:lvl4pPr marL="1600200" indent="-228600" algn="l" rtl="0" eaLnBrk="0" fontAlgn="base" hangingPunct="0">
              <a:spcBef>
                <a:spcPct val="20000"/>
              </a:spcBef>
              <a:spcAft>
                <a:spcPct val="0"/>
              </a:spcAft>
              <a:buChar char="–"/>
              <a:defRPr sz="1400">
                <a:solidFill>
                  <a:schemeClr val="tx1"/>
                </a:solidFill>
                <a:latin typeface="+mn-lt"/>
                <a:ea typeface="+mn-ea"/>
              </a:defRPr>
            </a:lvl4pPr>
            <a:lvl5pPr marL="2057400" indent="-228600" algn="l" rtl="0" eaLnBrk="0" fontAlgn="base" hangingPunct="0">
              <a:spcBef>
                <a:spcPct val="20000"/>
              </a:spcBef>
              <a:spcAft>
                <a:spcPct val="0"/>
              </a:spcAft>
              <a:buChar char="»"/>
              <a:defRPr sz="1400">
                <a:solidFill>
                  <a:schemeClr val="tx1"/>
                </a:solidFill>
                <a:latin typeface="+mn-lt"/>
                <a:ea typeface="+mn-ea"/>
              </a:defRPr>
            </a:lvl5pPr>
          </a:lstStyle>
          <a:p>
            <a:pPr marL="0" lvl="0" indent="0" eaLnBrk="1" hangingPunct="1">
              <a:spcBef>
                <a:spcPct val="0"/>
              </a:spcBef>
              <a:buNone/>
            </a:pPr>
            <a:endParaRPr lang="zh-CN" altLang="en-US" sz="1420" dirty="0">
              <a:ea typeface="宋体" panose="02010600030101010101" pitchFamily="2" charset="-122"/>
            </a:endParaRPr>
          </a:p>
        </p:txBody>
      </p:sp>
      <p:sp>
        <p:nvSpPr>
          <p:cNvPr id="15366" name="AutoShape 6"/>
          <p:cNvSpPr/>
          <p:nvPr/>
        </p:nvSpPr>
        <p:spPr>
          <a:xfrm>
            <a:off x="1777365" y="3305175"/>
            <a:ext cx="90170" cy="144780"/>
          </a:xfrm>
          <a:prstGeom prst="octagon">
            <a:avLst>
              <a:gd name="adj" fmla="val 29287"/>
            </a:avLst>
          </a:prstGeom>
          <a:solidFill>
            <a:srgbClr val="FF99CC"/>
          </a:solidFill>
          <a:ln w="9525">
            <a:noFill/>
          </a:ln>
        </p:spPr>
        <p:txBody>
          <a:bodyPr anchor="ct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mn-ea"/>
              </a:defRPr>
            </a:lvl2pPr>
            <a:lvl3pPr marL="1143000" indent="-228600" algn="l" rtl="0" eaLnBrk="0" fontAlgn="base" hangingPunct="0">
              <a:spcBef>
                <a:spcPct val="20000"/>
              </a:spcBef>
              <a:spcAft>
                <a:spcPct val="0"/>
              </a:spcAft>
              <a:buChar char="•"/>
              <a:defRPr sz="1600">
                <a:solidFill>
                  <a:schemeClr val="tx1"/>
                </a:solidFill>
                <a:latin typeface="+mn-lt"/>
                <a:ea typeface="+mn-ea"/>
              </a:defRPr>
            </a:lvl3pPr>
            <a:lvl4pPr marL="1600200" indent="-228600" algn="l" rtl="0" eaLnBrk="0" fontAlgn="base" hangingPunct="0">
              <a:spcBef>
                <a:spcPct val="20000"/>
              </a:spcBef>
              <a:spcAft>
                <a:spcPct val="0"/>
              </a:spcAft>
              <a:buChar char="–"/>
              <a:defRPr sz="1400">
                <a:solidFill>
                  <a:schemeClr val="tx1"/>
                </a:solidFill>
                <a:latin typeface="+mn-lt"/>
                <a:ea typeface="+mn-ea"/>
              </a:defRPr>
            </a:lvl4pPr>
            <a:lvl5pPr marL="2057400" indent="-228600" algn="l" rtl="0" eaLnBrk="0" fontAlgn="base" hangingPunct="0">
              <a:spcBef>
                <a:spcPct val="20000"/>
              </a:spcBef>
              <a:spcAft>
                <a:spcPct val="0"/>
              </a:spcAft>
              <a:buChar char="»"/>
              <a:defRPr sz="1400">
                <a:solidFill>
                  <a:schemeClr val="tx1"/>
                </a:solidFill>
                <a:latin typeface="+mn-lt"/>
                <a:ea typeface="+mn-ea"/>
              </a:defRPr>
            </a:lvl5pPr>
          </a:lstStyle>
          <a:p>
            <a:pPr marL="0" lvl="0" indent="0" eaLnBrk="1" hangingPunct="1">
              <a:spcBef>
                <a:spcPct val="0"/>
              </a:spcBef>
              <a:buNone/>
            </a:pPr>
            <a:endParaRPr lang="zh-CN" altLang="en-US" sz="1420" dirty="0">
              <a:ea typeface="宋体" panose="02010600030101010101" pitchFamily="2" charset="-122"/>
            </a:endParaRPr>
          </a:p>
        </p:txBody>
      </p:sp>
      <p:sp>
        <p:nvSpPr>
          <p:cNvPr id="15367" name="AutoShape 7"/>
          <p:cNvSpPr/>
          <p:nvPr/>
        </p:nvSpPr>
        <p:spPr>
          <a:xfrm>
            <a:off x="1522730" y="3122930"/>
            <a:ext cx="129540" cy="207645"/>
          </a:xfrm>
          <a:prstGeom prst="octagon">
            <a:avLst>
              <a:gd name="adj" fmla="val 29287"/>
            </a:avLst>
          </a:prstGeom>
          <a:solidFill>
            <a:srgbClr val="99CC00"/>
          </a:solidFill>
          <a:ln w="9525">
            <a:noFill/>
          </a:ln>
        </p:spPr>
        <p:txBody>
          <a:bodyPr anchor="ct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mn-ea"/>
              </a:defRPr>
            </a:lvl2pPr>
            <a:lvl3pPr marL="1143000" indent="-228600" algn="l" rtl="0" eaLnBrk="0" fontAlgn="base" hangingPunct="0">
              <a:spcBef>
                <a:spcPct val="20000"/>
              </a:spcBef>
              <a:spcAft>
                <a:spcPct val="0"/>
              </a:spcAft>
              <a:buChar char="•"/>
              <a:defRPr sz="1600">
                <a:solidFill>
                  <a:schemeClr val="tx1"/>
                </a:solidFill>
                <a:latin typeface="+mn-lt"/>
                <a:ea typeface="+mn-ea"/>
              </a:defRPr>
            </a:lvl3pPr>
            <a:lvl4pPr marL="1600200" indent="-228600" algn="l" rtl="0" eaLnBrk="0" fontAlgn="base" hangingPunct="0">
              <a:spcBef>
                <a:spcPct val="20000"/>
              </a:spcBef>
              <a:spcAft>
                <a:spcPct val="0"/>
              </a:spcAft>
              <a:buChar char="–"/>
              <a:defRPr sz="1400">
                <a:solidFill>
                  <a:schemeClr val="tx1"/>
                </a:solidFill>
                <a:latin typeface="+mn-lt"/>
                <a:ea typeface="+mn-ea"/>
              </a:defRPr>
            </a:lvl4pPr>
            <a:lvl5pPr marL="2057400" indent="-228600" algn="l" rtl="0" eaLnBrk="0" fontAlgn="base" hangingPunct="0">
              <a:spcBef>
                <a:spcPct val="20000"/>
              </a:spcBef>
              <a:spcAft>
                <a:spcPct val="0"/>
              </a:spcAft>
              <a:buChar char="»"/>
              <a:defRPr sz="1400">
                <a:solidFill>
                  <a:schemeClr val="tx1"/>
                </a:solidFill>
                <a:latin typeface="+mn-lt"/>
                <a:ea typeface="+mn-ea"/>
              </a:defRPr>
            </a:lvl5pPr>
          </a:lstStyle>
          <a:p>
            <a:pPr marL="0" lvl="0" indent="0" eaLnBrk="1" hangingPunct="1">
              <a:spcBef>
                <a:spcPct val="0"/>
              </a:spcBef>
              <a:buNone/>
            </a:pPr>
            <a:endParaRPr lang="zh-CN" altLang="en-US" sz="1420" dirty="0">
              <a:ea typeface="宋体" panose="02010600030101010101" pitchFamily="2" charset="-122"/>
            </a:endParaRPr>
          </a:p>
        </p:txBody>
      </p:sp>
      <p:sp>
        <p:nvSpPr>
          <p:cNvPr id="15368" name="AutoShape 9"/>
          <p:cNvSpPr/>
          <p:nvPr/>
        </p:nvSpPr>
        <p:spPr>
          <a:xfrm>
            <a:off x="1990725" y="3582035"/>
            <a:ext cx="90170" cy="144780"/>
          </a:xfrm>
          <a:prstGeom prst="octagon">
            <a:avLst>
              <a:gd name="adj" fmla="val 29287"/>
            </a:avLst>
          </a:prstGeom>
          <a:solidFill>
            <a:srgbClr val="FFCC00"/>
          </a:solidFill>
          <a:ln w="9525">
            <a:noFill/>
          </a:ln>
        </p:spPr>
        <p:txBody>
          <a:bodyPr anchor="ct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mn-ea"/>
              </a:defRPr>
            </a:lvl2pPr>
            <a:lvl3pPr marL="1143000" indent="-228600" algn="l" rtl="0" eaLnBrk="0" fontAlgn="base" hangingPunct="0">
              <a:spcBef>
                <a:spcPct val="20000"/>
              </a:spcBef>
              <a:spcAft>
                <a:spcPct val="0"/>
              </a:spcAft>
              <a:buChar char="•"/>
              <a:defRPr sz="1600">
                <a:solidFill>
                  <a:schemeClr val="tx1"/>
                </a:solidFill>
                <a:latin typeface="+mn-lt"/>
                <a:ea typeface="+mn-ea"/>
              </a:defRPr>
            </a:lvl3pPr>
            <a:lvl4pPr marL="1600200" indent="-228600" algn="l" rtl="0" eaLnBrk="0" fontAlgn="base" hangingPunct="0">
              <a:spcBef>
                <a:spcPct val="20000"/>
              </a:spcBef>
              <a:spcAft>
                <a:spcPct val="0"/>
              </a:spcAft>
              <a:buChar char="–"/>
              <a:defRPr sz="1400">
                <a:solidFill>
                  <a:schemeClr val="tx1"/>
                </a:solidFill>
                <a:latin typeface="+mn-lt"/>
                <a:ea typeface="+mn-ea"/>
              </a:defRPr>
            </a:lvl4pPr>
            <a:lvl5pPr marL="2057400" indent="-228600" algn="l" rtl="0" eaLnBrk="0" fontAlgn="base" hangingPunct="0">
              <a:spcBef>
                <a:spcPct val="20000"/>
              </a:spcBef>
              <a:spcAft>
                <a:spcPct val="0"/>
              </a:spcAft>
              <a:buChar char="»"/>
              <a:defRPr sz="1400">
                <a:solidFill>
                  <a:schemeClr val="tx1"/>
                </a:solidFill>
                <a:latin typeface="+mn-lt"/>
                <a:ea typeface="+mn-ea"/>
              </a:defRPr>
            </a:lvl5pPr>
          </a:lstStyle>
          <a:p>
            <a:pPr marL="0" lvl="0" indent="0" eaLnBrk="1" hangingPunct="1">
              <a:spcBef>
                <a:spcPct val="0"/>
              </a:spcBef>
              <a:buNone/>
            </a:pPr>
            <a:endParaRPr lang="zh-CN" altLang="en-US" sz="1420" dirty="0">
              <a:ea typeface="宋体" panose="02010600030101010101" pitchFamily="2" charset="-122"/>
            </a:endParaRPr>
          </a:p>
        </p:txBody>
      </p:sp>
      <p:sp>
        <p:nvSpPr>
          <p:cNvPr id="15369" name="AutoShape 10"/>
          <p:cNvSpPr/>
          <p:nvPr/>
        </p:nvSpPr>
        <p:spPr>
          <a:xfrm>
            <a:off x="7783830" y="3281045"/>
            <a:ext cx="90170" cy="144780"/>
          </a:xfrm>
          <a:prstGeom prst="octagon">
            <a:avLst>
              <a:gd name="adj" fmla="val 29287"/>
            </a:avLst>
          </a:prstGeom>
          <a:solidFill>
            <a:srgbClr val="FF99CC"/>
          </a:solidFill>
          <a:ln w="9525">
            <a:noFill/>
          </a:ln>
        </p:spPr>
        <p:txBody>
          <a:bodyPr anchor="ct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mn-ea"/>
              </a:defRPr>
            </a:lvl2pPr>
            <a:lvl3pPr marL="1143000" indent="-228600" algn="l" rtl="0" eaLnBrk="0" fontAlgn="base" hangingPunct="0">
              <a:spcBef>
                <a:spcPct val="20000"/>
              </a:spcBef>
              <a:spcAft>
                <a:spcPct val="0"/>
              </a:spcAft>
              <a:buChar char="•"/>
              <a:defRPr sz="1600">
                <a:solidFill>
                  <a:schemeClr val="tx1"/>
                </a:solidFill>
                <a:latin typeface="+mn-lt"/>
                <a:ea typeface="+mn-ea"/>
              </a:defRPr>
            </a:lvl3pPr>
            <a:lvl4pPr marL="1600200" indent="-228600" algn="l" rtl="0" eaLnBrk="0" fontAlgn="base" hangingPunct="0">
              <a:spcBef>
                <a:spcPct val="20000"/>
              </a:spcBef>
              <a:spcAft>
                <a:spcPct val="0"/>
              </a:spcAft>
              <a:buChar char="–"/>
              <a:defRPr sz="1400">
                <a:solidFill>
                  <a:schemeClr val="tx1"/>
                </a:solidFill>
                <a:latin typeface="+mn-lt"/>
                <a:ea typeface="+mn-ea"/>
              </a:defRPr>
            </a:lvl4pPr>
            <a:lvl5pPr marL="2057400" indent="-228600" algn="l" rtl="0" eaLnBrk="0" fontAlgn="base" hangingPunct="0">
              <a:spcBef>
                <a:spcPct val="20000"/>
              </a:spcBef>
              <a:spcAft>
                <a:spcPct val="0"/>
              </a:spcAft>
              <a:buChar char="»"/>
              <a:defRPr sz="1400">
                <a:solidFill>
                  <a:schemeClr val="tx1"/>
                </a:solidFill>
                <a:latin typeface="+mn-lt"/>
                <a:ea typeface="+mn-ea"/>
              </a:defRPr>
            </a:lvl5pPr>
          </a:lstStyle>
          <a:p>
            <a:pPr marL="0" lvl="0" indent="0" eaLnBrk="1" hangingPunct="1">
              <a:spcBef>
                <a:spcPct val="0"/>
              </a:spcBef>
              <a:buNone/>
            </a:pPr>
            <a:endParaRPr lang="zh-CN" altLang="en-US" sz="1420" dirty="0">
              <a:ea typeface="宋体" panose="02010600030101010101" pitchFamily="2" charset="-122"/>
            </a:endParaRPr>
          </a:p>
        </p:txBody>
      </p:sp>
      <p:pic>
        <p:nvPicPr>
          <p:cNvPr id="15370" name="Picture 11" descr="未命名3"/>
          <p:cNvPicPr>
            <a:picLocks noChangeAspect="1"/>
          </p:cNvPicPr>
          <p:nvPr/>
        </p:nvPicPr>
        <p:blipFill>
          <a:blip r:embed="rId2"/>
          <a:srcRect l="2507" r="1715"/>
          <a:stretch>
            <a:fillRect/>
          </a:stretch>
        </p:blipFill>
        <p:spPr>
          <a:xfrm>
            <a:off x="1251585" y="4335145"/>
            <a:ext cx="4307205" cy="1071880"/>
          </a:xfrm>
          <a:prstGeom prst="rect">
            <a:avLst/>
          </a:prstGeom>
          <a:noFill/>
          <a:ln w="9525">
            <a:noFill/>
          </a:ln>
        </p:spPr>
      </p:pic>
      <p:pic>
        <p:nvPicPr>
          <p:cNvPr id="15371" name="Picture 12" descr="未命名3"/>
          <p:cNvPicPr>
            <a:picLocks noChangeAspect="1"/>
          </p:cNvPicPr>
          <p:nvPr/>
        </p:nvPicPr>
        <p:blipFill>
          <a:blip r:embed="rId3"/>
          <a:srcRect l="1640"/>
          <a:stretch>
            <a:fillRect/>
          </a:stretch>
        </p:blipFill>
        <p:spPr>
          <a:xfrm>
            <a:off x="4836160" y="4335145"/>
            <a:ext cx="4297680" cy="10731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1" nodeType="clickEffect">
                                  <p:stCondLst>
                                    <p:cond delay="0"/>
                                  </p:stCondLst>
                                  <p:childTnLst>
                                    <p:set>
                                      <p:cBhvr>
                                        <p:cTn id="6" dur="1" fill="hold">
                                          <p:stCondLst>
                                            <p:cond delay="0"/>
                                          </p:stCondLst>
                                        </p:cTn>
                                        <p:tgtEl>
                                          <p:spTgt spid="15363"/>
                                        </p:tgtEl>
                                        <p:attrNameLst>
                                          <p:attrName>style.visibility</p:attrName>
                                        </p:attrNameLst>
                                      </p:cBhvr>
                                      <p:to>
                                        <p:strVal val="visible"/>
                                      </p:to>
                                    </p:set>
                                    <p:anim calcmode="lin" valueType="num">
                                      <p:cBhvr>
                                        <p:cTn id="7" dur="500" decel="50000" fill="hold">
                                          <p:stCondLst>
                                            <p:cond delay="0"/>
                                          </p:stCondLst>
                                        </p:cTn>
                                        <p:tgtEl>
                                          <p:spTgt spid="1536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536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5363"/>
                                        </p:tgtEl>
                                        <p:attrNameLst>
                                          <p:attrName>ppt_w</p:attrName>
                                        </p:attrNameLst>
                                      </p:cBhvr>
                                      <p:tavLst>
                                        <p:tav tm="0">
                                          <p:val>
                                            <p:strVal val="#ppt_w*.05"/>
                                          </p:val>
                                        </p:tav>
                                        <p:tav tm="100000">
                                          <p:val>
                                            <p:strVal val="#ppt_w"/>
                                          </p:val>
                                        </p:tav>
                                      </p:tavLst>
                                    </p:anim>
                                    <p:anim calcmode="lin" valueType="num">
                                      <p:cBhvr>
                                        <p:cTn id="10" dur="1000" fill="hold"/>
                                        <p:tgtEl>
                                          <p:spTgt spid="1536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536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536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536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nvPicPr>
        <p:blipFill>
          <a:blip r:embed="rId1" cstate="print"/>
          <a:stretch>
            <a:fillRect/>
          </a:stretch>
        </p:blipFill>
        <p:spPr>
          <a:xfrm>
            <a:off x="929859" y="823162"/>
            <a:ext cx="7727796" cy="2713428"/>
          </a:xfrm>
          <a:prstGeom prst="rect">
            <a:avLst/>
          </a:prstGeom>
        </p:spPr>
      </p:pic>
      <p:grpSp>
        <p:nvGrpSpPr>
          <p:cNvPr id="10" name="组合 9"/>
          <p:cNvGrpSpPr/>
          <p:nvPr/>
        </p:nvGrpSpPr>
        <p:grpSpPr>
          <a:xfrm>
            <a:off x="2339565" y="1483454"/>
            <a:ext cx="1410410" cy="1410410"/>
            <a:chOff x="2353153" y="1332123"/>
            <a:chExt cx="1410410" cy="1410410"/>
          </a:xfrm>
        </p:grpSpPr>
        <p:pic>
          <p:nvPicPr>
            <p:cNvPr id="11" name="Picture 4" descr="C:\Users\Administrator\Desktop\微立体创业计划\004.png"/>
            <p:cNvPicPr>
              <a:picLocks noChangeAspect="1" noChangeArrowheads="1"/>
            </p:cNvPicPr>
            <p:nvPr/>
          </p:nvPicPr>
          <p:blipFill>
            <a:blip r:embed="rId2" cstate="print"/>
            <a:srcRect/>
            <a:stretch>
              <a:fillRect/>
            </a:stretch>
          </p:blipFill>
          <p:spPr bwMode="auto">
            <a:xfrm>
              <a:off x="2353153" y="1332123"/>
              <a:ext cx="1410410" cy="141041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12" name="圆角矩形 11"/>
            <p:cNvSpPr/>
            <p:nvPr/>
          </p:nvSpPr>
          <p:spPr>
            <a:xfrm rot="18929868">
              <a:off x="2753722" y="1749223"/>
              <a:ext cx="615140" cy="615140"/>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786489" y="1809808"/>
              <a:ext cx="543739" cy="523220"/>
            </a:xfrm>
            <a:prstGeom prst="rect">
              <a:avLst/>
            </a:prstGeom>
            <a:noFill/>
          </p:spPr>
          <p:txBody>
            <a:bodyPr wrap="none" rtlCol="0">
              <a:spAutoFit/>
            </a:bodyPr>
            <a:lstStyle/>
            <a:p>
              <a:r>
                <a:rPr lang="zh-CN" altLang="en-US" sz="2800" dirty="0" smtClean="0">
                  <a:solidFill>
                    <a:schemeClr val="bg1"/>
                  </a:solidFill>
                  <a:latin typeface="+mj-ea"/>
                  <a:ea typeface="+mj-ea"/>
                </a:rPr>
                <a:t>谢</a:t>
              </a:r>
              <a:endParaRPr lang="zh-CN" altLang="en-US" sz="2800" dirty="0">
                <a:solidFill>
                  <a:schemeClr val="bg1"/>
                </a:solidFill>
                <a:latin typeface="+mj-ea"/>
                <a:ea typeface="+mj-ea"/>
              </a:endParaRPr>
            </a:p>
          </p:txBody>
        </p:sp>
      </p:grpSp>
      <p:grpSp>
        <p:nvGrpSpPr>
          <p:cNvPr id="14" name="组合 13"/>
          <p:cNvGrpSpPr/>
          <p:nvPr/>
        </p:nvGrpSpPr>
        <p:grpSpPr>
          <a:xfrm>
            <a:off x="3521443" y="1483454"/>
            <a:ext cx="1410410" cy="1410410"/>
            <a:chOff x="3535031" y="1332123"/>
            <a:chExt cx="1410410" cy="1410410"/>
          </a:xfrm>
        </p:grpSpPr>
        <p:pic>
          <p:nvPicPr>
            <p:cNvPr id="15" name="Picture 4" descr="C:\Users\Administrator\Desktop\微立体创业计划\004.png"/>
            <p:cNvPicPr>
              <a:picLocks noChangeAspect="1" noChangeArrowheads="1"/>
            </p:cNvPicPr>
            <p:nvPr/>
          </p:nvPicPr>
          <p:blipFill>
            <a:blip r:embed="rId2" cstate="print"/>
            <a:srcRect/>
            <a:stretch>
              <a:fillRect/>
            </a:stretch>
          </p:blipFill>
          <p:spPr bwMode="auto">
            <a:xfrm>
              <a:off x="3535031" y="1332123"/>
              <a:ext cx="1410410" cy="141041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16" name="圆角矩形 15"/>
            <p:cNvSpPr/>
            <p:nvPr/>
          </p:nvSpPr>
          <p:spPr>
            <a:xfrm rot="18929868">
              <a:off x="3940246" y="1749223"/>
              <a:ext cx="615140" cy="615140"/>
            </a:xfrm>
            <a:prstGeom prst="round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975946" y="1795183"/>
              <a:ext cx="543739" cy="523220"/>
            </a:xfrm>
            <a:prstGeom prst="rect">
              <a:avLst/>
            </a:prstGeom>
            <a:noFill/>
          </p:spPr>
          <p:txBody>
            <a:bodyPr wrap="none" rtlCol="0">
              <a:spAutoFit/>
            </a:bodyPr>
            <a:lstStyle/>
            <a:p>
              <a:r>
                <a:rPr lang="zh-CN" altLang="en-US" sz="2800" dirty="0" smtClean="0">
                  <a:solidFill>
                    <a:schemeClr val="bg1"/>
                  </a:solidFill>
                  <a:latin typeface="+mj-ea"/>
                  <a:ea typeface="+mj-ea"/>
                </a:rPr>
                <a:t>谢</a:t>
              </a:r>
              <a:endParaRPr lang="zh-CN" altLang="en-US" sz="2800" dirty="0">
                <a:solidFill>
                  <a:schemeClr val="bg1"/>
                </a:solidFill>
                <a:latin typeface="+mj-ea"/>
                <a:ea typeface="+mj-ea"/>
              </a:endParaRPr>
            </a:p>
          </p:txBody>
        </p:sp>
      </p:grpSp>
      <p:grpSp>
        <p:nvGrpSpPr>
          <p:cNvPr id="18" name="组合 17"/>
          <p:cNvGrpSpPr/>
          <p:nvPr/>
        </p:nvGrpSpPr>
        <p:grpSpPr>
          <a:xfrm>
            <a:off x="4703321" y="1483517"/>
            <a:ext cx="1410410" cy="1410410"/>
            <a:chOff x="4716909" y="1332185"/>
            <a:chExt cx="1410410" cy="1410410"/>
          </a:xfrm>
        </p:grpSpPr>
        <p:pic>
          <p:nvPicPr>
            <p:cNvPr id="19" name="Picture 4" descr="C:\Users\Administrator\Desktop\微立体创业计划\004.png"/>
            <p:cNvPicPr>
              <a:picLocks noChangeAspect="1" noChangeArrowheads="1"/>
            </p:cNvPicPr>
            <p:nvPr/>
          </p:nvPicPr>
          <p:blipFill>
            <a:blip r:embed="rId2" cstate="print"/>
            <a:srcRect/>
            <a:stretch>
              <a:fillRect/>
            </a:stretch>
          </p:blipFill>
          <p:spPr bwMode="auto">
            <a:xfrm>
              <a:off x="4716909" y="1332185"/>
              <a:ext cx="1410410" cy="141041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20" name="圆角矩形 19"/>
            <p:cNvSpPr/>
            <p:nvPr/>
          </p:nvSpPr>
          <p:spPr>
            <a:xfrm rot="18929868">
              <a:off x="5126770" y="1749223"/>
              <a:ext cx="615140" cy="615140"/>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151872" y="1795490"/>
              <a:ext cx="543739" cy="523220"/>
            </a:xfrm>
            <a:prstGeom prst="rect">
              <a:avLst/>
            </a:prstGeom>
            <a:noFill/>
          </p:spPr>
          <p:txBody>
            <a:bodyPr wrap="none" rtlCol="0">
              <a:spAutoFit/>
            </a:bodyPr>
            <a:lstStyle/>
            <a:p>
              <a:r>
                <a:rPr lang="zh-CN" altLang="en-US" sz="2800" dirty="0" smtClean="0">
                  <a:solidFill>
                    <a:schemeClr val="bg1"/>
                  </a:solidFill>
                  <a:latin typeface="+mj-ea"/>
                  <a:ea typeface="+mj-ea"/>
                </a:rPr>
                <a:t>观</a:t>
              </a:r>
              <a:endParaRPr lang="zh-CN" altLang="en-US" sz="2800" dirty="0">
                <a:solidFill>
                  <a:schemeClr val="bg1"/>
                </a:solidFill>
                <a:latin typeface="+mj-ea"/>
                <a:ea typeface="+mj-ea"/>
              </a:endParaRPr>
            </a:p>
          </p:txBody>
        </p:sp>
      </p:grpSp>
      <p:grpSp>
        <p:nvGrpSpPr>
          <p:cNvPr id="22" name="组合 21"/>
          <p:cNvGrpSpPr/>
          <p:nvPr/>
        </p:nvGrpSpPr>
        <p:grpSpPr>
          <a:xfrm>
            <a:off x="5885199" y="1483454"/>
            <a:ext cx="1410410" cy="1410410"/>
            <a:chOff x="5898787" y="1332123"/>
            <a:chExt cx="1410410" cy="1410410"/>
          </a:xfrm>
        </p:grpSpPr>
        <p:pic>
          <p:nvPicPr>
            <p:cNvPr id="23" name="Picture 4" descr="C:\Users\Administrator\Desktop\微立体创业计划\004.png"/>
            <p:cNvPicPr>
              <a:picLocks noChangeAspect="1" noChangeArrowheads="1"/>
            </p:cNvPicPr>
            <p:nvPr/>
          </p:nvPicPr>
          <p:blipFill>
            <a:blip r:embed="rId2" cstate="print"/>
            <a:srcRect/>
            <a:stretch>
              <a:fillRect/>
            </a:stretch>
          </p:blipFill>
          <p:spPr bwMode="auto">
            <a:xfrm>
              <a:off x="5898787" y="1332123"/>
              <a:ext cx="1410410" cy="141041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24" name="圆角矩形 23"/>
            <p:cNvSpPr/>
            <p:nvPr/>
          </p:nvSpPr>
          <p:spPr>
            <a:xfrm rot="18929868">
              <a:off x="6313294" y="1749223"/>
              <a:ext cx="615140" cy="615140"/>
            </a:xfrm>
            <a:prstGeom prst="round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348994" y="1765504"/>
              <a:ext cx="543739" cy="523220"/>
            </a:xfrm>
            <a:prstGeom prst="rect">
              <a:avLst/>
            </a:prstGeom>
            <a:noFill/>
          </p:spPr>
          <p:txBody>
            <a:bodyPr wrap="none" rtlCol="0">
              <a:spAutoFit/>
            </a:bodyPr>
            <a:lstStyle/>
            <a:p>
              <a:r>
                <a:rPr lang="zh-CN" altLang="en-US" sz="2800" dirty="0" smtClean="0">
                  <a:solidFill>
                    <a:schemeClr val="bg1"/>
                  </a:solidFill>
                  <a:latin typeface="+mj-ea"/>
                  <a:ea typeface="+mj-ea"/>
                </a:rPr>
                <a:t>赏</a:t>
              </a:r>
              <a:endParaRPr lang="zh-CN" altLang="en-US" sz="2800" dirty="0">
                <a:solidFill>
                  <a:schemeClr val="bg1"/>
                </a:solidFill>
                <a:latin typeface="+mj-ea"/>
                <a:ea typeface="+mj-ea"/>
              </a:endParaRPr>
            </a:p>
          </p:txBody>
        </p:sp>
      </p:grpSp>
      <p:sp>
        <p:nvSpPr>
          <p:cNvPr id="52" name="矩形 51"/>
          <p:cNvSpPr/>
          <p:nvPr/>
        </p:nvSpPr>
        <p:spPr>
          <a:xfrm>
            <a:off x="4257155" y="5132799"/>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descr="6734024_201511211628230119690854"/>
          <p:cNvPicPr>
            <a:picLocks noChangeAspect="1"/>
          </p:cNvPicPr>
          <p:nvPr/>
        </p:nvPicPr>
        <p:blipFill>
          <a:blip r:embed="rId3"/>
          <a:stretch>
            <a:fillRect/>
          </a:stretch>
        </p:blipFill>
        <p:spPr>
          <a:xfrm>
            <a:off x="2851150" y="3201670"/>
            <a:ext cx="3862070" cy="19310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750" fill="hold"/>
                                        <p:tgtEl>
                                          <p:spTgt spid="51"/>
                                        </p:tgtEl>
                                        <p:attrNameLst>
                                          <p:attrName>ppt_w</p:attrName>
                                        </p:attrNameLst>
                                      </p:cBhvr>
                                      <p:tavLst>
                                        <p:tav tm="0">
                                          <p:val>
                                            <p:fltVal val="0"/>
                                          </p:val>
                                        </p:tav>
                                        <p:tav tm="100000">
                                          <p:val>
                                            <p:strVal val="#ppt_w"/>
                                          </p:val>
                                        </p:tav>
                                      </p:tavLst>
                                    </p:anim>
                                    <p:anim calcmode="lin" valueType="num">
                                      <p:cBhvr>
                                        <p:cTn id="8" dur="750" fill="hold"/>
                                        <p:tgtEl>
                                          <p:spTgt spid="51"/>
                                        </p:tgtEl>
                                        <p:attrNameLst>
                                          <p:attrName>ppt_h</p:attrName>
                                        </p:attrNameLst>
                                      </p:cBhvr>
                                      <p:tavLst>
                                        <p:tav tm="0">
                                          <p:val>
                                            <p:fltVal val="0"/>
                                          </p:val>
                                        </p:tav>
                                        <p:tav tm="100000">
                                          <p:val>
                                            <p:strVal val="#ppt_h"/>
                                          </p:val>
                                        </p:tav>
                                      </p:tavLst>
                                    </p:anim>
                                    <p:animEffect transition="in" filter="fade">
                                      <p:cBhvr>
                                        <p:cTn id="9" dur="750"/>
                                        <p:tgtEl>
                                          <p:spTgt spid="51"/>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35" presetClass="path" presetSubtype="0" accel="50000" decel="50000" fill="hold" nodeType="withEffect">
                                  <p:stCondLst>
                                    <p:cond delay="0"/>
                                  </p:stCondLst>
                                  <p:childTnLst>
                                    <p:animMotion origin="layout" path="M 0.19367 0.00294 L -8.5565E-7 1.94004E-6 " pathEditMode="relative" rAng="0" ptsTypes="AA">
                                      <p:cBhvr>
                                        <p:cTn id="15" dur="500" fill="hold"/>
                                        <p:tgtEl>
                                          <p:spTgt spid="10"/>
                                        </p:tgtEl>
                                        <p:attrNameLst>
                                          <p:attrName>ppt_x</p:attrName>
                                          <p:attrName>ppt_y</p:attrName>
                                        </p:attrNameLst>
                                      </p:cBhvr>
                                      <p:rCtr x="-9683" y="-147"/>
                                    </p:animMotion>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35" presetClass="path" presetSubtype="0" accel="50000" decel="50000" fill="hold" nodeType="withEffect">
                                  <p:stCondLst>
                                    <p:cond delay="0"/>
                                  </p:stCondLst>
                                  <p:childTnLst>
                                    <p:animMotion origin="layout" path="M 0.06516 0.00294 L -3.37035E-6 1.94004E-6 " pathEditMode="relative" rAng="0" ptsTypes="AA">
                                      <p:cBhvr>
                                        <p:cTn id="21" dur="500" fill="hold"/>
                                        <p:tgtEl>
                                          <p:spTgt spid="14"/>
                                        </p:tgtEl>
                                        <p:attrNameLst>
                                          <p:attrName>ppt_x</p:attrName>
                                          <p:attrName>ppt_y</p:attrName>
                                        </p:attrNameLst>
                                      </p:cBhvr>
                                      <p:rCtr x="-3266" y="-147"/>
                                    </p:animMotion>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63" presetClass="path" presetSubtype="0" accel="50000" decel="50000" fill="hold" nodeType="withEffect">
                                  <p:stCondLst>
                                    <p:cond delay="0"/>
                                  </p:stCondLst>
                                  <p:childTnLst>
                                    <p:animMotion origin="layout" path="M -0.05633 0.00294 L -2.59308E-6 1.94004E-6 " pathEditMode="relative" rAng="0" ptsTypes="AA">
                                      <p:cBhvr>
                                        <p:cTn id="27" dur="500" fill="hold"/>
                                        <p:tgtEl>
                                          <p:spTgt spid="18"/>
                                        </p:tgtEl>
                                        <p:attrNameLst>
                                          <p:attrName>ppt_x</p:attrName>
                                          <p:attrName>ppt_y</p:attrName>
                                        </p:attrNameLst>
                                      </p:cBhvr>
                                      <p:rCtr x="2809" y="-147"/>
                                    </p:animMotion>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63" presetClass="path" presetSubtype="0" accel="50000" decel="50000" fill="hold" nodeType="withEffect">
                                  <p:stCondLst>
                                    <p:cond delay="0"/>
                                  </p:stCondLst>
                                  <p:childTnLst>
                                    <p:animMotion origin="layout" path="M -0.17799 0.00294 L 4.89223E-6 1.94004E-6 " pathEditMode="relative" rAng="0" ptsTypes="AA">
                                      <p:cBhvr>
                                        <p:cTn id="33" dur="500" fill="hold"/>
                                        <p:tgtEl>
                                          <p:spTgt spid="22"/>
                                        </p:tgtEl>
                                        <p:attrNameLst>
                                          <p:attrName>ppt_x</p:attrName>
                                          <p:attrName>ppt_y</p:attrName>
                                        </p:attrNameLst>
                                      </p:cBhvr>
                                      <p:rCtr x="8899" y="-147"/>
                                    </p:animMotion>
                                  </p:childTnLst>
                                </p:cTn>
                              </p:par>
                            </p:childTnLst>
                          </p:cTn>
                        </p:par>
                      </p:childTnLst>
                    </p:cTn>
                  </p:par>
                  <p:par>
                    <p:cTn id="34" fill="hold">
                      <p:stCondLst>
                        <p:cond delay="indefinite"/>
                      </p:stCondLst>
                      <p:childTnLst>
                        <p:par>
                          <p:cTn id="35" fill="hold">
                            <p:stCondLst>
                              <p:cond delay="0"/>
                            </p:stCondLst>
                            <p:childTnLst>
                              <p:par>
                                <p:cTn id="36" presetID="25"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39"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40"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41" dur="1000" fill="hold"/>
                                        <p:tgtEl>
                                          <p:spTgt spid="2"/>
                                        </p:tgtEl>
                                        <p:attrNameLst>
                                          <p:attrName>ppt_h</p:attrName>
                                        </p:attrNameLst>
                                      </p:cBhvr>
                                      <p:tavLst>
                                        <p:tav tm="0">
                                          <p:val>
                                            <p:strVal val="#ppt_h"/>
                                          </p:val>
                                        </p:tav>
                                        <p:tav tm="100000">
                                          <p:val>
                                            <p:strVal val="#ppt_h"/>
                                          </p:val>
                                        </p:tav>
                                      </p:tavLst>
                                    </p:anim>
                                    <p:anim calcmode="lin" valueType="num">
                                      <p:cBhvr>
                                        <p:cTn id="42"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43"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44"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45" dur="1000" decel="50000">
                                          <p:stCondLst>
                                            <p:cond delay="0"/>
                                          </p:stCondLst>
                                        </p:cTn>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190080" y="1443513"/>
            <a:ext cx="7334632" cy="2901612"/>
          </a:xfrm>
          <a:prstGeom prst="rect">
            <a:avLst/>
          </a:prstGeom>
          <a:solidFill>
            <a:schemeClr val="bg1">
              <a:lumMod val="50000"/>
            </a:schemeClr>
          </a:solidFill>
          <a:ln>
            <a:solidFill>
              <a:srgbClr val="0089D2"/>
            </a:solidFill>
          </a:ln>
          <a:effectLst>
            <a:outerShdw blurRad="50800" dist="38100" dir="5400000" algn="t" rotWithShape="0">
              <a:prstClr val="black">
                <a:alpha val="20000"/>
              </a:prstClr>
            </a:outerShdw>
          </a:effectLst>
        </p:spPr>
        <p:txBody>
          <a:bodyPr vert="horz" wrap="square" lIns="72009" tIns="36005" rIns="72009" bIns="36005" numCol="1" anchor="t" anchorCtr="0" compatLnSpc="1"/>
          <a:lstStyle/>
          <a:p>
            <a:endParaRPr lang="zh-CN" altLang="en-US" sz="1890">
              <a:ea typeface="微软雅黑" panose="020B0503020204020204" pitchFamily="34" charset="-122"/>
              <a:sym typeface="Arial" panose="020B0604020202020204" pitchFamily="34" charset="0"/>
            </a:endParaRPr>
          </a:p>
        </p:txBody>
      </p:sp>
      <p:sp>
        <p:nvSpPr>
          <p:cNvPr id="21" name="矩形 20"/>
          <p:cNvSpPr/>
          <p:nvPr/>
        </p:nvSpPr>
        <p:spPr>
          <a:xfrm>
            <a:off x="1170389" y="1393506"/>
            <a:ext cx="7334632" cy="2901612"/>
          </a:xfrm>
          <a:prstGeom prst="rect">
            <a:avLst/>
          </a:prstGeom>
          <a:solidFill>
            <a:srgbClr val="F9F9F9"/>
          </a:solidFill>
          <a:ln>
            <a:noFill/>
          </a:ln>
          <a:effectLst>
            <a:outerShdw blurRad="50800" dist="38100" dir="5400000" algn="t" rotWithShape="0">
              <a:prstClr val="black">
                <a:alpha val="20000"/>
              </a:prstClr>
            </a:outerShdw>
          </a:effectLst>
        </p:spPr>
        <p:txBody>
          <a:bodyPr vert="horz" wrap="square" lIns="72009" tIns="36005" rIns="72009" bIns="36005" numCol="1" anchor="t" anchorCtr="0" compatLnSpc="1"/>
          <a:lstStyle/>
          <a:p>
            <a:endParaRPr lang="zh-CN" altLang="en-US" sz="1890">
              <a:ea typeface="微软雅黑" panose="020B0503020204020204" pitchFamily="34" charset="-122"/>
              <a:sym typeface="Arial" panose="020B0604020202020204" pitchFamily="34" charset="0"/>
            </a:endParaRPr>
          </a:p>
        </p:txBody>
      </p:sp>
      <p:sp>
        <p:nvSpPr>
          <p:cNvPr id="13" name="TextBox 18"/>
          <p:cNvSpPr>
            <a:spLocks noChangeArrowheads="1"/>
          </p:cNvSpPr>
          <p:nvPr/>
        </p:nvSpPr>
        <p:spPr bwMode="auto">
          <a:xfrm>
            <a:off x="1181104" y="657164"/>
            <a:ext cx="1969770" cy="741045"/>
          </a:xfrm>
          <a:prstGeom prst="rect">
            <a:avLst/>
          </a:prstGeom>
          <a:noFill/>
          <a:ln w="9525">
            <a:noFill/>
            <a:bevel/>
          </a:ln>
        </p:spPr>
        <p:txBody>
          <a:bodyPr wrap="none" lIns="95990" tIns="47994" rIns="95990" bIns="47994">
            <a:spAutoFit/>
          </a:bodyPr>
          <a:lstStyle/>
          <a:p>
            <a:pPr defTabSz="959485">
              <a:defRPr/>
            </a:pPr>
            <a:r>
              <a:rPr lang="en-US" altLang="zh-CN" sz="4200" kern="0" dirty="0">
                <a:solidFill>
                  <a:srgbClr val="03A9F5"/>
                </a:solidFill>
                <a:ea typeface="微软雅黑" panose="020B0503020204020204" pitchFamily="34" charset="-122"/>
                <a:sym typeface="Arial" panose="020B0604020202020204" pitchFamily="34" charset="0"/>
              </a:rPr>
              <a:t>What</a:t>
            </a:r>
            <a:r>
              <a:rPr lang="zh-CN" altLang="en-US" sz="4200" kern="0" dirty="0">
                <a:solidFill>
                  <a:srgbClr val="03A9F5"/>
                </a:solidFill>
                <a:ea typeface="微软雅黑" panose="020B0503020204020204" pitchFamily="34" charset="-122"/>
                <a:sym typeface="Arial" panose="020B0604020202020204" pitchFamily="34" charset="0"/>
              </a:rPr>
              <a:t>？</a:t>
            </a:r>
            <a:endParaRPr lang="zh-CN" altLang="en-US" sz="4200" kern="0" dirty="0">
              <a:solidFill>
                <a:srgbClr val="03A9F5"/>
              </a:solidFill>
              <a:ea typeface="微软雅黑" panose="020B0503020204020204" pitchFamily="34" charset="-122"/>
              <a:sym typeface="Arial" panose="020B0604020202020204" pitchFamily="34" charset="0"/>
            </a:endParaRPr>
          </a:p>
        </p:txBody>
      </p:sp>
      <p:sp>
        <p:nvSpPr>
          <p:cNvPr id="15" name="矩形 5"/>
          <p:cNvSpPr>
            <a:spLocks noChangeArrowheads="1"/>
          </p:cNvSpPr>
          <p:nvPr/>
        </p:nvSpPr>
        <p:spPr bwMode="auto">
          <a:xfrm>
            <a:off x="1184218" y="1423511"/>
            <a:ext cx="7353419" cy="2901612"/>
          </a:xfrm>
          <a:prstGeom prst="rect">
            <a:avLst/>
          </a:prstGeom>
          <a:noFill/>
          <a:ln w="19050">
            <a:solidFill>
              <a:srgbClr val="0089D2"/>
            </a:solidFill>
            <a:bevel/>
          </a:ln>
        </p:spPr>
        <p:txBody>
          <a:bodyPr lIns="71996" tIns="35999" rIns="71996" bIns="35999" anchor="ctr"/>
          <a:lstStyle/>
          <a:p>
            <a:pPr algn="ctr"/>
            <a:endParaRPr lang="zh-CN" altLang="zh-CN" sz="1890">
              <a:solidFill>
                <a:srgbClr val="FFFFFF"/>
              </a:solidFill>
              <a:ea typeface="微软雅黑" panose="020B0503020204020204" pitchFamily="34" charset="-122"/>
              <a:sym typeface="Arial" panose="020B0604020202020204" pitchFamily="34" charset="0"/>
            </a:endParaRPr>
          </a:p>
        </p:txBody>
      </p:sp>
      <p:sp>
        <p:nvSpPr>
          <p:cNvPr id="16" name="Rectangle 11"/>
          <p:cNvSpPr>
            <a:spLocks noChangeArrowheads="1"/>
          </p:cNvSpPr>
          <p:nvPr/>
        </p:nvSpPr>
        <p:spPr bwMode="auto">
          <a:xfrm>
            <a:off x="1584325" y="1577340"/>
            <a:ext cx="6517005" cy="2398395"/>
          </a:xfrm>
          <a:prstGeom prst="rect">
            <a:avLst/>
          </a:prstGeom>
          <a:noFill/>
          <a:ln w="9525" cap="flat" cmpd="sng">
            <a:noFill/>
            <a:beve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6180" tIns="38090" rIns="76180" bIns="38090">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eaLnBrk="0" hangingPunct="0">
              <a:lnSpc>
                <a:spcPct val="150000"/>
              </a:lnSpc>
            </a:pPr>
            <a:r>
              <a:rPr lang="zh-CN" altLang="en-US" sz="1260" dirty="0">
                <a:solidFill>
                  <a:schemeClr val="tx1">
                    <a:lumMod val="75000"/>
                    <a:lumOff val="25000"/>
                  </a:schemeClr>
                </a:solidFill>
                <a:ea typeface="微软雅黑" panose="020B0503020204020204" pitchFamily="34" charset="-122"/>
                <a:sym typeface="Arial" panose="020B0604020202020204" pitchFamily="34" charset="0"/>
              </a:rPr>
              <a:t>《 依法治校实施纲要（</a:t>
            </a:r>
            <a:r>
              <a:rPr lang="en-US" altLang="zh-CN" sz="1260" dirty="0">
                <a:solidFill>
                  <a:schemeClr val="tx1">
                    <a:lumMod val="75000"/>
                    <a:lumOff val="25000"/>
                  </a:schemeClr>
                </a:solidFill>
                <a:ea typeface="微软雅黑" panose="020B0503020204020204" pitchFamily="34" charset="-122"/>
                <a:sym typeface="Arial" panose="020B0604020202020204" pitchFamily="34" charset="0"/>
              </a:rPr>
              <a:t>2016-2020</a:t>
            </a:r>
            <a:r>
              <a:rPr lang="zh-CN" altLang="en-US" sz="1260" dirty="0">
                <a:solidFill>
                  <a:schemeClr val="tx1">
                    <a:lumMod val="75000"/>
                    <a:lumOff val="25000"/>
                  </a:schemeClr>
                </a:solidFill>
                <a:ea typeface="微软雅黑" panose="020B0503020204020204" pitchFamily="34" charset="-122"/>
                <a:sym typeface="Arial" panose="020B0604020202020204" pitchFamily="34" charset="0"/>
              </a:rPr>
              <a:t>年）》</a:t>
            </a:r>
            <a:endParaRPr lang="zh-CN" altLang="en-US" sz="1260" dirty="0">
              <a:solidFill>
                <a:schemeClr val="tx1">
                  <a:lumMod val="75000"/>
                  <a:lumOff val="25000"/>
                </a:schemeClr>
              </a:solidFill>
              <a:ea typeface="微软雅黑" panose="020B0503020204020204" pitchFamily="34" charset="-122"/>
              <a:sym typeface="Arial" panose="020B0604020202020204" pitchFamily="34" charset="0"/>
            </a:endParaRPr>
          </a:p>
          <a:p>
            <a:pPr eaLnBrk="0" hangingPunct="0">
              <a:lnSpc>
                <a:spcPct val="150000"/>
              </a:lnSpc>
            </a:pPr>
            <a:r>
              <a:rPr lang="zh-CN" altLang="en-US" sz="1260" dirty="0">
                <a:solidFill>
                  <a:schemeClr val="tx1">
                    <a:lumMod val="75000"/>
                    <a:lumOff val="25000"/>
                  </a:schemeClr>
                </a:solidFill>
                <a:ea typeface="微软雅黑" panose="020B0503020204020204" pitchFamily="34" charset="-122"/>
                <a:sym typeface="Arial" panose="020B0604020202020204" pitchFamily="34" charset="0"/>
              </a:rPr>
              <a:t>以法治思维和法治方式推进教育综合改革，加快构建政府依法行政、学校依法办学、教师依法执教、社会依法支持和参加教育治理的教育发展新格局，全面推进教育体制化和治理能力现代化。</a:t>
            </a:r>
            <a:endParaRPr lang="zh-CN" altLang="en-US" sz="1260" dirty="0">
              <a:solidFill>
                <a:schemeClr val="tx1">
                  <a:lumMod val="75000"/>
                  <a:lumOff val="25000"/>
                </a:schemeClr>
              </a:solidFill>
              <a:ea typeface="微软雅黑" panose="020B0503020204020204" pitchFamily="34" charset="-122"/>
              <a:sym typeface="Arial" panose="020B0604020202020204" pitchFamily="34" charset="0"/>
            </a:endParaRPr>
          </a:p>
          <a:p>
            <a:pPr eaLnBrk="0" hangingPunct="0">
              <a:lnSpc>
                <a:spcPct val="150000"/>
              </a:lnSpc>
            </a:pPr>
            <a:r>
              <a:rPr sz="1260" dirty="0">
                <a:solidFill>
                  <a:schemeClr val="tx1">
                    <a:lumMod val="75000"/>
                    <a:lumOff val="25000"/>
                  </a:schemeClr>
                </a:solidFill>
                <a:ea typeface="微软雅黑" panose="020B0503020204020204" pitchFamily="34" charset="-122"/>
                <a:sym typeface="Arial" panose="020B0604020202020204" pitchFamily="34" charset="0"/>
              </a:rPr>
              <a:t>     原教育部部长陈至立同志在全国教育法制工作会议上的报告《全面推进依法治教，开创21世纪教育振兴的新局面》中强调指出：依法治校，就是在民主的基础上，依照宪法和法律的规定，尤其是教育法律法规的规定，运用</a:t>
            </a:r>
            <a:r>
              <a:rPr sz="1260" dirty="0">
                <a:solidFill>
                  <a:schemeClr val="bg2"/>
                </a:solidFill>
                <a:effectLst>
                  <a:innerShdw blurRad="63500" dist="50800" dir="13500000">
                    <a:srgbClr val="000000">
                      <a:alpha val="50000"/>
                    </a:srgbClr>
                  </a:innerShdw>
                </a:effectLst>
                <a:ea typeface="微软雅黑" panose="020B0503020204020204" pitchFamily="34" charset="-122"/>
                <a:sym typeface="Arial" panose="020B0604020202020204" pitchFamily="34" charset="0"/>
              </a:rPr>
              <a:t>法律手段、经济手段和行政手段等来治理学校、管理学校的各项事务</a:t>
            </a:r>
            <a:r>
              <a:rPr sz="1260" dirty="0">
                <a:solidFill>
                  <a:schemeClr val="tx1">
                    <a:lumMod val="75000"/>
                    <a:lumOff val="25000"/>
                  </a:schemeClr>
                </a:solidFill>
                <a:ea typeface="微软雅黑" panose="020B0503020204020204" pitchFamily="34" charset="-122"/>
                <a:sym typeface="Arial" panose="020B0604020202020204" pitchFamily="34" charset="0"/>
              </a:rPr>
              <a:t>，使学校的各项工作逐步走上法制化、规范化的轨道。</a:t>
            </a:r>
            <a:endParaRPr sz="1260" dirty="0">
              <a:solidFill>
                <a:schemeClr val="tx1">
                  <a:lumMod val="75000"/>
                  <a:lumOff val="25000"/>
                </a:schemeClr>
              </a:solidFill>
              <a:ea typeface="微软雅黑" panose="020B0503020204020204" pitchFamily="34" charset="-122"/>
              <a:sym typeface="Arial" panose="020B0604020202020204" pitchFamily="34" charset="0"/>
            </a:endParaRPr>
          </a:p>
        </p:txBody>
      </p:sp>
      <p:pic>
        <p:nvPicPr>
          <p:cNvPr id="17" name="Picture 2" descr="D:\Desktop\2029588_130602059509_2.jpg2029588_130602059509_2"/>
          <p:cNvPicPr>
            <a:picLocks noChangeAspect="1" noChangeArrowheads="1"/>
          </p:cNvPicPr>
          <p:nvPr/>
        </p:nvPicPr>
        <p:blipFill>
          <a:blip r:embed="rId1"/>
          <a:srcRect/>
          <a:stretch>
            <a:fillRect/>
          </a:stretch>
        </p:blipFill>
        <p:spPr bwMode="auto">
          <a:xfrm>
            <a:off x="5660888" y="4213088"/>
            <a:ext cx="1203252" cy="790575"/>
          </a:xfrm>
          <a:prstGeom prst="rect">
            <a:avLst/>
          </a:prstGeom>
          <a:solidFill>
            <a:srgbClr val="FFFFFF">
              <a:shade val="85000"/>
            </a:srgbClr>
          </a:solidFill>
          <a:ln w="1143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6350" h="19050"/>
            <a:contourClr>
              <a:srgbClr val="969696"/>
            </a:contourClr>
          </a:sp3d>
        </p:spPr>
      </p:pic>
      <p:pic>
        <p:nvPicPr>
          <p:cNvPr id="18" name="Picture 6" descr="D:\Desktop\6083211_550x550_0.jpg6083211_550x550_0"/>
          <p:cNvPicPr>
            <a:picLocks noChangeAspect="1" noChangeArrowheads="1"/>
          </p:cNvPicPr>
          <p:nvPr/>
        </p:nvPicPr>
        <p:blipFill>
          <a:blip r:embed="rId2"/>
          <a:srcRect/>
          <a:stretch>
            <a:fillRect/>
          </a:stretch>
        </p:blipFill>
        <p:spPr bwMode="auto">
          <a:xfrm rot="854817">
            <a:off x="7127959" y="4134753"/>
            <a:ext cx="1306044" cy="814070"/>
          </a:xfrm>
          <a:prstGeom prst="rect">
            <a:avLst/>
          </a:prstGeom>
          <a:solidFill>
            <a:srgbClr val="FFFFFF">
              <a:shade val="85000"/>
            </a:srgbClr>
          </a:solidFill>
          <a:ln w="1143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9" name="Picture 3" descr="D:\360data\重要数据\桌面\未标题-1.png"/>
          <p:cNvPicPr>
            <a:picLocks noChangeAspect="1" noChangeArrowheads="1"/>
          </p:cNvPicPr>
          <p:nvPr/>
        </p:nvPicPr>
        <p:blipFill>
          <a:blip r:embed="rId3"/>
          <a:srcRect/>
          <a:stretch>
            <a:fillRect/>
          </a:stretch>
        </p:blipFill>
        <p:spPr bwMode="auto">
          <a:xfrm>
            <a:off x="7997825" y="2777490"/>
            <a:ext cx="1912620" cy="25704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72"/>
          <p:cNvPicPr>
            <a:picLocks noChangeAspect="1" noChangeArrowheads="1"/>
          </p:cNvPicPr>
          <p:nvPr/>
        </p:nvPicPr>
        <p:blipFill>
          <a:blip r:embed="rId4" cstate="screen">
            <a:clrChange>
              <a:clrFrom>
                <a:srgbClr val="FFFFFF"/>
              </a:clrFrom>
              <a:clrTo>
                <a:srgbClr val="FFFFFF">
                  <a:alpha val="0"/>
                </a:srgbClr>
              </a:clrTo>
            </a:clrChange>
          </a:blip>
          <a:srcRect/>
          <a:stretch>
            <a:fillRect/>
          </a:stretch>
        </p:blipFill>
        <p:spPr bwMode="auto">
          <a:xfrm>
            <a:off x="7879971" y="100698"/>
            <a:ext cx="1737943" cy="723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矩形 23"/>
          <p:cNvSpPr/>
          <p:nvPr/>
        </p:nvSpPr>
        <p:spPr>
          <a:xfrm>
            <a:off x="0" y="5347798"/>
            <a:ext cx="9721850" cy="105755"/>
          </a:xfrm>
          <a:prstGeom prst="rect">
            <a:avLst/>
          </a:prstGeom>
          <a:solidFill>
            <a:srgbClr val="008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0">
              <a:latin typeface="Arial" panose="020B0604020202020204" pitchFamily="34" charset="0"/>
              <a:ea typeface="微软雅黑" panose="020B0503020204020204" pitchFamily="34" charset="-122"/>
              <a:sym typeface="Arial" panose="020B0604020202020204" pitchFamily="34" charset="0"/>
            </a:endParaRPr>
          </a:p>
        </p:txBody>
      </p:sp>
      <p:sp>
        <p:nvSpPr>
          <p:cNvPr id="25" name="文本框 24"/>
          <p:cNvSpPr txBox="1"/>
          <p:nvPr/>
        </p:nvSpPr>
        <p:spPr>
          <a:xfrm>
            <a:off x="10692997" y="6225778"/>
            <a:ext cx="761747" cy="322524"/>
          </a:xfrm>
          <a:prstGeom prst="rect">
            <a:avLst/>
          </a:prstGeom>
          <a:noFill/>
        </p:spPr>
        <p:txBody>
          <a:bodyPr wrap="none" rtlCol="0">
            <a:spAutoFit/>
          </a:bodyPr>
          <a:lstStyle/>
          <a:p>
            <a:r>
              <a:rPr lang="zh-CN" altLang="en-US" sz="1495" dirty="0"/>
              <a:t>延迟符</a:t>
            </a:r>
            <a:endParaRPr lang="zh-CN" altLang="en-US" sz="1495" dirty="0"/>
          </a:p>
        </p:txBody>
      </p:sp>
      <p:pic>
        <p:nvPicPr>
          <p:cNvPr id="20" name="Picture 4" descr="D:\360data\重要数据\桌面\未标题2-1.png"/>
          <p:cNvPicPr>
            <a:picLocks noChangeAspect="1" noChangeArrowheads="1"/>
          </p:cNvPicPr>
          <p:nvPr/>
        </p:nvPicPr>
        <p:blipFill>
          <a:blip r:embed="rId5"/>
          <a:srcRect/>
          <a:stretch>
            <a:fillRect/>
          </a:stretch>
        </p:blipFill>
        <p:spPr bwMode="auto">
          <a:xfrm>
            <a:off x="-195580" y="2777490"/>
            <a:ext cx="1938020" cy="25482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strips(down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decel="10000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4" decel="10000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par>
                                <p:cTn id="24" presetID="63" presetClass="path" presetSubtype="0" fill="hold" nodeType="withEffect">
                                  <p:stCondLst>
                                    <p:cond delay="500"/>
                                  </p:stCondLst>
                                  <p:childTnLst>
                                    <p:animMotion origin="layout" path="M 0 0 L 0.25 0 E" pathEditMode="relative" ptsTypes="">
                                      <p:cBhvr>
                                        <p:cTn id="25" dur="500" fill="hold"/>
                                        <p:tgtEl>
                                          <p:spTgt spid="19"/>
                                        </p:tgtEl>
                                        <p:attrNameLst>
                                          <p:attrName>ppt_x</p:attrName>
                                          <p:attrName>ppt_y</p:attrName>
                                        </p:attrNameLst>
                                      </p:cBhvr>
                                    </p:animMotion>
                                  </p:childTnLst>
                                </p:cTn>
                              </p:par>
                              <p:par>
                                <p:cTn id="26" presetID="35" presetClass="path" presetSubtype="0" fill="hold" nodeType="withEffect">
                                  <p:stCondLst>
                                    <p:cond delay="500"/>
                                  </p:stCondLst>
                                  <p:childTnLst>
                                    <p:animMotion origin="layout" path="M 0 0 L -0.25 0 E" pathEditMode="relative" ptsTypes="">
                                      <p:cBhvr>
                                        <p:cTn id="27" dur="500" fill="hold"/>
                                        <p:tgtEl>
                                          <p:spTgt spid="20"/>
                                        </p:tgtEl>
                                        <p:attrNameLst>
                                          <p:attrName>ppt_x</p:attrName>
                                          <p:attrName>ppt_y</p:attrName>
                                        </p:attrNameLst>
                                      </p:cBhvr>
                                    </p:animMotion>
                                  </p:childTnLst>
                                </p:cTn>
                              </p:par>
                              <p:par>
                                <p:cTn id="28" presetID="10" presetClass="exit" presetSubtype="0" fill="hold" nodeType="withEffect">
                                  <p:stCondLst>
                                    <p:cond delay="700"/>
                                  </p:stCondLst>
                                  <p:childTnLst>
                                    <p:animEffect transition="out" filter="fade">
                                      <p:cBhvr>
                                        <p:cTn id="29" dur="300"/>
                                        <p:tgtEl>
                                          <p:spTgt spid="20"/>
                                        </p:tgtEl>
                                      </p:cBhvr>
                                    </p:animEffect>
                                    <p:set>
                                      <p:cBhvr>
                                        <p:cTn id="30" dur="1" fill="hold">
                                          <p:stCondLst>
                                            <p:cond delay="299"/>
                                          </p:stCondLst>
                                        </p:cTn>
                                        <p:tgtEl>
                                          <p:spTgt spid="20"/>
                                        </p:tgtEl>
                                        <p:attrNameLst>
                                          <p:attrName>style.visibility</p:attrName>
                                        </p:attrNameLst>
                                      </p:cBhvr>
                                      <p:to>
                                        <p:strVal val="hidden"/>
                                      </p:to>
                                    </p:set>
                                  </p:childTnLst>
                                </p:cTn>
                              </p:par>
                              <p:par>
                                <p:cTn id="31" presetID="10" presetClass="exit" presetSubtype="0" fill="hold" nodeType="withEffect">
                                  <p:stCondLst>
                                    <p:cond delay="700"/>
                                  </p:stCondLst>
                                  <p:childTnLst>
                                    <p:animEffect transition="out" filter="fade">
                                      <p:cBhvr>
                                        <p:cTn id="32" dur="300"/>
                                        <p:tgtEl>
                                          <p:spTgt spid="19"/>
                                        </p:tgtEl>
                                      </p:cBhvr>
                                    </p:animEffect>
                                    <p:set>
                                      <p:cBhvr>
                                        <p:cTn id="33" dur="1" fill="hold">
                                          <p:stCondLst>
                                            <p:cond delay="299"/>
                                          </p:stCondLst>
                                        </p:cTn>
                                        <p:tgtEl>
                                          <p:spTgt spid="19"/>
                                        </p:tgtEl>
                                        <p:attrNameLst>
                                          <p:attrName>style.visibility</p:attrName>
                                        </p:attrNameLst>
                                      </p:cBhvr>
                                      <p:to>
                                        <p:strVal val="hidden"/>
                                      </p:to>
                                    </p:set>
                                  </p:childTnLst>
                                </p:cTn>
                              </p:par>
                              <p:par>
                                <p:cTn id="34" presetID="16" presetClass="entr" presetSubtype="37" fill="hold" grpId="0" nodeType="withEffect">
                                  <p:stCondLst>
                                    <p:cond delay="400"/>
                                  </p:stCondLst>
                                  <p:childTnLst>
                                    <p:set>
                                      <p:cBhvr>
                                        <p:cTn id="35" dur="1" fill="hold">
                                          <p:stCondLst>
                                            <p:cond delay="0"/>
                                          </p:stCondLst>
                                        </p:cTn>
                                        <p:tgtEl>
                                          <p:spTgt spid="15"/>
                                        </p:tgtEl>
                                        <p:attrNameLst>
                                          <p:attrName>style.visibility</p:attrName>
                                        </p:attrNameLst>
                                      </p:cBhvr>
                                      <p:to>
                                        <p:strVal val="visible"/>
                                      </p:to>
                                    </p:set>
                                    <p:animEffect transition="in" filter="barn(outVertical)">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41" dur="1000"/>
                                        <p:tgtEl>
                                          <p:spTgt spid="16">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46" dur="1000"/>
                                        <p:tgtEl>
                                          <p:spTgt spid="16">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51" dur="1000"/>
                                        <p:tgtEl>
                                          <p:spTgt spid="16">
                                            <p:txEl>
                                              <p:pRg st="2" end="2"/>
                                            </p:txEl>
                                          </p:spTgt>
                                        </p:tgtEl>
                                      </p:cBhvr>
                                    </p:animEffect>
                                  </p:childTnLst>
                                </p:cTn>
                              </p:par>
                            </p:childTnLst>
                          </p:cTn>
                        </p:par>
                        <p:par>
                          <p:cTn id="52" fill="hold">
                            <p:stCondLst>
                              <p:cond delay="1000"/>
                            </p:stCondLst>
                            <p:childTnLst>
                              <p:par>
                                <p:cTn id="53" presetID="52" presetClass="entr" presetSubtype="0"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Scale>
                                      <p:cBhvr>
                                        <p:cTn id="55" dur="5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500" decel="50000" fill="hold">
                                          <p:stCondLst>
                                            <p:cond delay="0"/>
                                          </p:stCondLst>
                                        </p:cTn>
                                        <p:tgtEl>
                                          <p:spTgt spid="17"/>
                                        </p:tgtEl>
                                        <p:attrNameLst>
                                          <p:attrName>ppt_x</p:attrName>
                                          <p:attrName>ppt_y</p:attrName>
                                        </p:attrNameLst>
                                      </p:cBhvr>
                                    </p:animMotion>
                                    <p:animEffect transition="in" filter="fade">
                                      <p:cBhvr>
                                        <p:cTn id="57" dur="500"/>
                                        <p:tgtEl>
                                          <p:spTgt spid="17"/>
                                        </p:tgtEl>
                                      </p:cBhvr>
                                    </p:animEffect>
                                  </p:childTnLst>
                                </p:cTn>
                              </p:par>
                              <p:par>
                                <p:cTn id="58" presetID="52" presetClass="entr" presetSubtype="0" fill="hold" nodeType="withEffect">
                                  <p:stCondLst>
                                    <p:cond delay="500"/>
                                  </p:stCondLst>
                                  <p:childTnLst>
                                    <p:set>
                                      <p:cBhvr>
                                        <p:cTn id="59" dur="1" fill="hold">
                                          <p:stCondLst>
                                            <p:cond delay="0"/>
                                          </p:stCondLst>
                                        </p:cTn>
                                        <p:tgtEl>
                                          <p:spTgt spid="18"/>
                                        </p:tgtEl>
                                        <p:attrNameLst>
                                          <p:attrName>style.visibility</p:attrName>
                                        </p:attrNameLst>
                                      </p:cBhvr>
                                      <p:to>
                                        <p:strVal val="visible"/>
                                      </p:to>
                                    </p:set>
                                    <p:animScale>
                                      <p:cBhvr>
                                        <p:cTn id="60" dur="5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500" decel="50000" fill="hold">
                                          <p:stCondLst>
                                            <p:cond delay="0"/>
                                          </p:stCondLst>
                                        </p:cTn>
                                        <p:tgtEl>
                                          <p:spTgt spid="18"/>
                                        </p:tgtEl>
                                        <p:attrNameLst>
                                          <p:attrName>ppt_x</p:attrName>
                                          <p:attrName>ppt_y</p:attrName>
                                        </p:attrNameLst>
                                      </p:cBhvr>
                                    </p:animMotion>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down)">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bldLvl="0" animBg="1" autoUpdateAnimBg="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063625" y="488315"/>
            <a:ext cx="6781801" cy="922020"/>
            <a:chOff x="5637248" y="492648"/>
            <a:chExt cx="4330295" cy="1258038"/>
          </a:xfrm>
        </p:grpSpPr>
        <p:sp>
          <p:nvSpPr>
            <p:cNvPr id="86" name="TextBox 85"/>
            <p:cNvSpPr txBox="1"/>
            <p:nvPr/>
          </p:nvSpPr>
          <p:spPr>
            <a:xfrm>
              <a:off x="5712258" y="492648"/>
              <a:ext cx="4255285" cy="1258038"/>
            </a:xfrm>
            <a:prstGeom prst="rect">
              <a:avLst/>
            </a:prstGeom>
            <a:noFill/>
          </p:spPr>
          <p:txBody>
            <a:bodyPr wrap="square">
              <a:spAutoFit/>
            </a:bodyPr>
            <a:lstStyle/>
            <a:p>
              <a:pPr defTabSz="967740" fontAlgn="auto">
                <a:lnSpc>
                  <a:spcPct val="150000"/>
                </a:lnSpc>
                <a:spcBef>
                  <a:spcPts val="0"/>
                </a:spcBef>
                <a:spcAft>
                  <a:spcPts val="0"/>
                </a:spcAft>
                <a:defRPr/>
              </a:pPr>
              <a:r>
                <a:rPr lang="zh-CN" altLang="en-US" sz="1200" b="1" dirty="0" smtClean="0">
                  <a:solidFill>
                    <a:srgbClr val="00B0F0"/>
                  </a:solidFill>
                  <a:latin typeface="+mj-ea"/>
                  <a:ea typeface="+mj-ea"/>
                </a:rPr>
                <a:t>学校改革和发展的需要。</a:t>
              </a:r>
              <a:endParaRPr lang="zh-CN" altLang="en-US" sz="1200" b="1" dirty="0" smtClean="0">
                <a:solidFill>
                  <a:srgbClr val="00B0F0"/>
                </a:solidFill>
                <a:latin typeface="+mj-ea"/>
                <a:ea typeface="+mj-ea"/>
              </a:endParaRPr>
            </a:p>
            <a:p>
              <a:pPr defTabSz="967740" fontAlgn="auto">
                <a:lnSpc>
                  <a:spcPct val="150000"/>
                </a:lnSpc>
                <a:spcBef>
                  <a:spcPts val="0"/>
                </a:spcBef>
                <a:spcAft>
                  <a:spcPts val="0"/>
                </a:spcAft>
                <a:defRPr/>
              </a:pPr>
              <a:r>
                <a:rPr lang="zh-CN" altLang="en-US" sz="1200" dirty="0">
                  <a:solidFill>
                    <a:schemeClr val="tx1">
                      <a:lumMod val="65000"/>
                      <a:lumOff val="35000"/>
                    </a:schemeClr>
                  </a:solidFill>
                  <a:latin typeface="微软雅黑" panose="020B0503020204020204" pitchFamily="34" charset="-122"/>
                  <a:ea typeface="+mn-ea"/>
                </a:rPr>
                <a:t>随着各级教育的发展与办学自主权的扩大，教育管理越来越复杂，出现的许多新情况、新问题，</a:t>
              </a:r>
              <a:endParaRPr lang="zh-CN" altLang="en-US" sz="1200" dirty="0">
                <a:solidFill>
                  <a:schemeClr val="tx1">
                    <a:lumMod val="65000"/>
                    <a:lumOff val="35000"/>
                  </a:schemeClr>
                </a:solidFill>
                <a:latin typeface="微软雅黑" panose="020B0503020204020204" pitchFamily="34" charset="-122"/>
                <a:ea typeface="+mn-ea"/>
              </a:endParaRPr>
            </a:p>
            <a:p>
              <a:pPr defTabSz="967740" fontAlgn="auto">
                <a:lnSpc>
                  <a:spcPct val="150000"/>
                </a:lnSpc>
                <a:spcBef>
                  <a:spcPts val="0"/>
                </a:spcBef>
                <a:spcAft>
                  <a:spcPts val="0"/>
                </a:spcAft>
                <a:defRPr/>
              </a:pPr>
              <a:r>
                <a:rPr lang="zh-CN" altLang="en-US" sz="1200" dirty="0">
                  <a:solidFill>
                    <a:schemeClr val="tx1">
                      <a:lumMod val="65000"/>
                      <a:lumOff val="35000"/>
                    </a:schemeClr>
                  </a:solidFill>
                  <a:latin typeface="微软雅黑" panose="020B0503020204020204" pitchFamily="34" charset="-122"/>
                  <a:ea typeface="+mn-ea"/>
                </a:rPr>
                <a:t>都要依靠法律、依靠教育规章制度来理顺关系，规范行为，加强管理。</a:t>
              </a:r>
              <a:endParaRPr lang="zh-CN" altLang="en-US" sz="1200" dirty="0">
                <a:solidFill>
                  <a:schemeClr val="tx1">
                    <a:lumMod val="65000"/>
                    <a:lumOff val="35000"/>
                  </a:schemeClr>
                </a:solidFill>
                <a:latin typeface="微软雅黑" panose="020B0503020204020204" pitchFamily="34" charset="-122"/>
                <a:ea typeface="+mn-ea"/>
              </a:endParaRPr>
            </a:p>
          </p:txBody>
        </p:sp>
        <p:sp>
          <p:nvSpPr>
            <p:cNvPr id="20" name="Freeform 65"/>
            <p:cNvSpPr/>
            <p:nvPr/>
          </p:nvSpPr>
          <p:spPr bwMode="auto">
            <a:xfrm>
              <a:off x="5637248" y="550461"/>
              <a:ext cx="114911" cy="148631"/>
            </a:xfrm>
            <a:custGeom>
              <a:avLst/>
              <a:gdLst>
                <a:gd name="T0" fmla="*/ 0 w 70"/>
                <a:gd name="T1" fmla="*/ 41 h 82"/>
                <a:gd name="T2" fmla="*/ 0 w 70"/>
                <a:gd name="T3" fmla="*/ 0 h 82"/>
                <a:gd name="T4" fmla="*/ 34 w 70"/>
                <a:gd name="T5" fmla="*/ 21 h 82"/>
                <a:gd name="T6" fmla="*/ 70 w 70"/>
                <a:gd name="T7" fmla="*/ 41 h 82"/>
                <a:gd name="T8" fmla="*/ 34 w 70"/>
                <a:gd name="T9" fmla="*/ 62 h 82"/>
                <a:gd name="T10" fmla="*/ 0 w 70"/>
                <a:gd name="T11" fmla="*/ 82 h 82"/>
                <a:gd name="T12" fmla="*/ 0 w 70"/>
                <a:gd name="T13" fmla="*/ 41 h 82"/>
              </a:gdLst>
              <a:ahLst/>
              <a:cxnLst>
                <a:cxn ang="0">
                  <a:pos x="T0" y="T1"/>
                </a:cxn>
                <a:cxn ang="0">
                  <a:pos x="T2" y="T3"/>
                </a:cxn>
                <a:cxn ang="0">
                  <a:pos x="T4" y="T5"/>
                </a:cxn>
                <a:cxn ang="0">
                  <a:pos x="T6" y="T7"/>
                </a:cxn>
                <a:cxn ang="0">
                  <a:pos x="T8" y="T9"/>
                </a:cxn>
                <a:cxn ang="0">
                  <a:pos x="T10" y="T11"/>
                </a:cxn>
                <a:cxn ang="0">
                  <a:pos x="T12" y="T13"/>
                </a:cxn>
              </a:cxnLst>
              <a:rect l="0" t="0" r="r" b="b"/>
              <a:pathLst>
                <a:path w="70" h="82">
                  <a:moveTo>
                    <a:pt x="0" y="41"/>
                  </a:moveTo>
                  <a:lnTo>
                    <a:pt x="0" y="0"/>
                  </a:lnTo>
                  <a:lnTo>
                    <a:pt x="34" y="21"/>
                  </a:lnTo>
                  <a:lnTo>
                    <a:pt x="70" y="41"/>
                  </a:lnTo>
                  <a:lnTo>
                    <a:pt x="34" y="62"/>
                  </a:lnTo>
                  <a:lnTo>
                    <a:pt x="0" y="82"/>
                  </a:lnTo>
                  <a:lnTo>
                    <a:pt x="0" y="41"/>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grpSp>
      <p:grpSp>
        <p:nvGrpSpPr>
          <p:cNvPr id="9" name="组合 8"/>
          <p:cNvGrpSpPr/>
          <p:nvPr/>
        </p:nvGrpSpPr>
        <p:grpSpPr>
          <a:xfrm>
            <a:off x="983685" y="1137285"/>
            <a:ext cx="8468925" cy="1476375"/>
            <a:chOff x="4974854" y="956956"/>
            <a:chExt cx="4932571" cy="2013010"/>
          </a:xfrm>
        </p:grpSpPr>
        <p:sp>
          <p:nvSpPr>
            <p:cNvPr id="107" name="TextBox 106"/>
            <p:cNvSpPr txBox="1"/>
            <p:nvPr/>
          </p:nvSpPr>
          <p:spPr>
            <a:xfrm>
              <a:off x="5004031" y="956956"/>
              <a:ext cx="4903394" cy="2013010"/>
            </a:xfrm>
            <a:prstGeom prst="rect">
              <a:avLst/>
            </a:prstGeom>
            <a:noFill/>
          </p:spPr>
          <p:txBody>
            <a:bodyPr wrap="square">
              <a:spAutoFit/>
            </a:bodyPr>
            <a:lstStyle/>
            <a:p>
              <a:pPr defTabSz="967740" fontAlgn="auto">
                <a:lnSpc>
                  <a:spcPct val="150000"/>
                </a:lnSpc>
                <a:spcBef>
                  <a:spcPts val="0"/>
                </a:spcBef>
                <a:spcAft>
                  <a:spcPts val="0"/>
                </a:spcAft>
                <a:defRPr/>
              </a:pPr>
              <a:endParaRPr lang="zh-CN" altLang="en-US" sz="1200" b="1" dirty="0" smtClean="0">
                <a:solidFill>
                  <a:srgbClr val="0070C0"/>
                </a:solidFill>
                <a:latin typeface="+mj-ea"/>
                <a:ea typeface="+mj-ea"/>
              </a:endParaRPr>
            </a:p>
            <a:p>
              <a:pPr defTabSz="967740" fontAlgn="auto">
                <a:lnSpc>
                  <a:spcPct val="150000"/>
                </a:lnSpc>
                <a:spcBef>
                  <a:spcPts val="0"/>
                </a:spcBef>
                <a:spcAft>
                  <a:spcPts val="0"/>
                </a:spcAft>
                <a:defRPr/>
              </a:pPr>
              <a:r>
                <a:rPr lang="zh-CN" altLang="en-US" sz="1200" b="1" dirty="0" smtClean="0">
                  <a:solidFill>
                    <a:srgbClr val="0070C0"/>
                  </a:solidFill>
                  <a:latin typeface="+mj-ea"/>
                  <a:ea typeface="+mj-ea"/>
                </a:rPr>
                <a:t>     对我国教育事业起推动作用。</a:t>
              </a:r>
              <a:endParaRPr lang="zh-CN" altLang="en-US" sz="1200" b="1" dirty="0" smtClean="0">
                <a:solidFill>
                  <a:srgbClr val="0070C0"/>
                </a:solidFill>
                <a:latin typeface="+mj-ea"/>
                <a:ea typeface="+mj-ea"/>
              </a:endParaRPr>
            </a:p>
            <a:p>
              <a:pPr algn="l" defTabSz="967740" fontAlgn="auto">
                <a:lnSpc>
                  <a:spcPct val="150000"/>
                </a:lnSpc>
                <a:spcBef>
                  <a:spcPts val="0"/>
                </a:spcBef>
                <a:spcAft>
                  <a:spcPts val="0"/>
                </a:spcAft>
                <a:buNone/>
                <a:defRPr/>
              </a:pPr>
              <a:r>
                <a:rPr lang="en-US" altLang="zh-CN" sz="1200" dirty="0">
                  <a:solidFill>
                    <a:schemeClr val="tx1">
                      <a:lumMod val="65000"/>
                      <a:lumOff val="35000"/>
                    </a:schemeClr>
                  </a:solidFill>
                  <a:latin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mn-ea"/>
                </a:rPr>
                <a:t>学校教育是整体教育事业的核心部分。目前，我国终身教育概念才刚刚引入，继续教育尚不发达，国民教育主要靠学校教育来完成，如何提高学校管理水平，充分发挥学校教育的主渠道作用，是我国社会发展走向新的历史时期迫切需要解决的一个问题。</a:t>
              </a:r>
              <a:endParaRPr lang="zh-CN" altLang="en-US" sz="1200" dirty="0">
                <a:solidFill>
                  <a:schemeClr val="tx1">
                    <a:lumMod val="65000"/>
                    <a:lumOff val="35000"/>
                  </a:schemeClr>
                </a:solidFill>
                <a:latin typeface="微软雅黑" panose="020B0503020204020204" pitchFamily="34" charset="-122"/>
                <a:ea typeface="+mn-ea"/>
              </a:endParaRPr>
            </a:p>
          </p:txBody>
        </p:sp>
        <p:sp>
          <p:nvSpPr>
            <p:cNvPr id="108" name="Freeform 65"/>
            <p:cNvSpPr/>
            <p:nvPr/>
          </p:nvSpPr>
          <p:spPr bwMode="auto">
            <a:xfrm>
              <a:off x="4974854" y="1611312"/>
              <a:ext cx="114911" cy="148631"/>
            </a:xfrm>
            <a:custGeom>
              <a:avLst/>
              <a:gdLst>
                <a:gd name="T0" fmla="*/ 0 w 70"/>
                <a:gd name="T1" fmla="*/ 41 h 82"/>
                <a:gd name="T2" fmla="*/ 0 w 70"/>
                <a:gd name="T3" fmla="*/ 0 h 82"/>
                <a:gd name="T4" fmla="*/ 34 w 70"/>
                <a:gd name="T5" fmla="*/ 21 h 82"/>
                <a:gd name="T6" fmla="*/ 70 w 70"/>
                <a:gd name="T7" fmla="*/ 41 h 82"/>
                <a:gd name="T8" fmla="*/ 34 w 70"/>
                <a:gd name="T9" fmla="*/ 62 h 82"/>
                <a:gd name="T10" fmla="*/ 0 w 70"/>
                <a:gd name="T11" fmla="*/ 82 h 82"/>
                <a:gd name="T12" fmla="*/ 0 w 70"/>
                <a:gd name="T13" fmla="*/ 41 h 82"/>
              </a:gdLst>
              <a:ahLst/>
              <a:cxnLst>
                <a:cxn ang="0">
                  <a:pos x="T0" y="T1"/>
                </a:cxn>
                <a:cxn ang="0">
                  <a:pos x="T2" y="T3"/>
                </a:cxn>
                <a:cxn ang="0">
                  <a:pos x="T4" y="T5"/>
                </a:cxn>
                <a:cxn ang="0">
                  <a:pos x="T6" y="T7"/>
                </a:cxn>
                <a:cxn ang="0">
                  <a:pos x="T8" y="T9"/>
                </a:cxn>
                <a:cxn ang="0">
                  <a:pos x="T10" y="T11"/>
                </a:cxn>
                <a:cxn ang="0">
                  <a:pos x="T12" y="T13"/>
                </a:cxn>
              </a:cxnLst>
              <a:rect l="0" t="0" r="r" b="b"/>
              <a:pathLst>
                <a:path w="70" h="82">
                  <a:moveTo>
                    <a:pt x="0" y="41"/>
                  </a:moveTo>
                  <a:lnTo>
                    <a:pt x="0" y="0"/>
                  </a:lnTo>
                  <a:lnTo>
                    <a:pt x="34" y="21"/>
                  </a:lnTo>
                  <a:lnTo>
                    <a:pt x="70" y="41"/>
                  </a:lnTo>
                  <a:lnTo>
                    <a:pt x="34" y="62"/>
                  </a:lnTo>
                  <a:lnTo>
                    <a:pt x="0" y="82"/>
                  </a:lnTo>
                  <a:lnTo>
                    <a:pt x="0" y="41"/>
                  </a:lnTo>
                  <a:close/>
                </a:path>
              </a:pathLst>
            </a:custGeom>
            <a:solidFill>
              <a:srgbClr val="0070C0"/>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1064260" y="2660650"/>
            <a:ext cx="8547735" cy="2030095"/>
            <a:chOff x="4386950" y="2389646"/>
            <a:chExt cx="3080527" cy="2767997"/>
          </a:xfrm>
        </p:grpSpPr>
        <p:sp>
          <p:nvSpPr>
            <p:cNvPr id="109" name="TextBox 108"/>
            <p:cNvSpPr txBox="1"/>
            <p:nvPr/>
          </p:nvSpPr>
          <p:spPr>
            <a:xfrm>
              <a:off x="4461900" y="2389646"/>
              <a:ext cx="3005577" cy="2767997"/>
            </a:xfrm>
            <a:prstGeom prst="rect">
              <a:avLst/>
            </a:prstGeom>
            <a:noFill/>
          </p:spPr>
          <p:txBody>
            <a:bodyPr wrap="square">
              <a:spAutoFit/>
            </a:bodyPr>
            <a:lstStyle/>
            <a:p>
              <a:pPr defTabSz="967740" fontAlgn="auto">
                <a:lnSpc>
                  <a:spcPct val="150000"/>
                </a:lnSpc>
                <a:spcBef>
                  <a:spcPts val="0"/>
                </a:spcBef>
                <a:spcAft>
                  <a:spcPts val="0"/>
                </a:spcAft>
                <a:defRPr/>
              </a:pPr>
              <a:r>
                <a:rPr lang="zh-CN" altLang="en-US" sz="1200" b="1" dirty="0" smtClean="0">
                  <a:solidFill>
                    <a:srgbClr val="00B0F0"/>
                  </a:solidFill>
                  <a:latin typeface="+mj-ea"/>
                  <a:ea typeface="+mj-ea"/>
                </a:rPr>
                <a:t>有利于促进我国综合国力的提高。</a:t>
              </a:r>
              <a:endParaRPr lang="zh-CN" altLang="en-US" sz="1200" b="1" dirty="0" smtClean="0">
                <a:solidFill>
                  <a:srgbClr val="00B0F0"/>
                </a:solidFill>
                <a:latin typeface="+mj-ea"/>
                <a:ea typeface="+mj-ea"/>
              </a:endParaRPr>
            </a:p>
            <a:p>
              <a:pPr defTabSz="967740" fontAlgn="auto">
                <a:lnSpc>
                  <a:spcPct val="150000"/>
                </a:lnSpc>
                <a:spcBef>
                  <a:spcPts val="0"/>
                </a:spcBef>
                <a:spcAft>
                  <a:spcPts val="0"/>
                </a:spcAft>
                <a:defRPr/>
              </a:pPr>
              <a:r>
                <a:rPr lang="zh-CN" altLang="en-US" sz="1200" dirty="0">
                  <a:solidFill>
                    <a:schemeClr val="tx1">
                      <a:lumMod val="65000"/>
                      <a:lumOff val="35000"/>
                    </a:schemeClr>
                  </a:solidFill>
                  <a:latin typeface="微软雅黑" panose="020B0503020204020204" pitchFamily="34" charset="-122"/>
                  <a:ea typeface="+mn-ea"/>
                </a:rPr>
                <a:t>      世界各国的学校教育都是国民教育的主要途径，学校管理的科学化、法制化程度又直接影响学校教育的质量，影响国民的整体素质和一个国家的综合国力。法国、英国、德国、美国等国的发展，战后日本的倔起，都向世人昭示了这一点。战后的日本，在大力发展教育，增加教育投入的同时，制定了完整的《学校教育法》，通过法治途径规范学校管理、发展学校教育，以学校教育为主渠道提高国民的科技和文化素质，从而促进了社会生产力的快速发展，提高了日本的综合国力。据统计，</a:t>
              </a:r>
              <a:r>
                <a:rPr lang="zh-CN" altLang="en-US" sz="1200" dirty="0">
                  <a:solidFill>
                    <a:schemeClr val="bg2"/>
                  </a:solidFill>
                  <a:effectLst>
                    <a:innerShdw blurRad="63500" dist="50800" dir="13500000">
                      <a:srgbClr val="000000">
                        <a:alpha val="50000"/>
                      </a:srgbClr>
                    </a:innerShdw>
                  </a:effectLst>
                  <a:latin typeface="微软雅黑" panose="020B0503020204020204" pitchFamily="34" charset="-122"/>
                  <a:ea typeface="+mn-ea"/>
                </a:rPr>
                <a:t>日本在1950——1972年间，科教在国民经济发展中的贡献率达到了52%。美国自1945年以来，经济产出增长的一半以上得益于教育和科技的进步</a:t>
              </a:r>
              <a:r>
                <a:rPr lang="zh-CN" altLang="en-US" sz="1200" dirty="0">
                  <a:solidFill>
                    <a:schemeClr val="tx1">
                      <a:lumMod val="65000"/>
                      <a:lumOff val="35000"/>
                    </a:schemeClr>
                  </a:solidFill>
                  <a:latin typeface="微软雅黑" panose="020B0503020204020204" pitchFamily="34" charset="-122"/>
                  <a:ea typeface="+mn-ea"/>
                </a:rPr>
                <a:t>，这都充分说明了依法治校的重要性。</a:t>
              </a:r>
              <a:endParaRPr lang="zh-CN" altLang="en-US" sz="1200" dirty="0">
                <a:solidFill>
                  <a:schemeClr val="tx1">
                    <a:lumMod val="65000"/>
                    <a:lumOff val="35000"/>
                  </a:schemeClr>
                </a:solidFill>
                <a:latin typeface="微软雅黑" panose="020B0503020204020204" pitchFamily="34" charset="-122"/>
                <a:ea typeface="+mn-ea"/>
              </a:endParaRPr>
            </a:p>
          </p:txBody>
        </p:sp>
        <p:sp>
          <p:nvSpPr>
            <p:cNvPr id="110" name="Freeform 65"/>
            <p:cNvSpPr/>
            <p:nvPr/>
          </p:nvSpPr>
          <p:spPr bwMode="auto">
            <a:xfrm>
              <a:off x="4386950" y="2447655"/>
              <a:ext cx="64535" cy="169699"/>
            </a:xfrm>
            <a:custGeom>
              <a:avLst/>
              <a:gdLst>
                <a:gd name="T0" fmla="*/ 0 w 70"/>
                <a:gd name="T1" fmla="*/ 41 h 82"/>
                <a:gd name="T2" fmla="*/ 0 w 70"/>
                <a:gd name="T3" fmla="*/ 0 h 82"/>
                <a:gd name="T4" fmla="*/ 34 w 70"/>
                <a:gd name="T5" fmla="*/ 21 h 82"/>
                <a:gd name="T6" fmla="*/ 70 w 70"/>
                <a:gd name="T7" fmla="*/ 41 h 82"/>
                <a:gd name="T8" fmla="*/ 34 w 70"/>
                <a:gd name="T9" fmla="*/ 62 h 82"/>
                <a:gd name="T10" fmla="*/ 0 w 70"/>
                <a:gd name="T11" fmla="*/ 82 h 82"/>
                <a:gd name="T12" fmla="*/ 0 w 70"/>
                <a:gd name="T13" fmla="*/ 41 h 82"/>
              </a:gdLst>
              <a:ahLst/>
              <a:cxnLst>
                <a:cxn ang="0">
                  <a:pos x="T0" y="T1"/>
                </a:cxn>
                <a:cxn ang="0">
                  <a:pos x="T2" y="T3"/>
                </a:cxn>
                <a:cxn ang="0">
                  <a:pos x="T4" y="T5"/>
                </a:cxn>
                <a:cxn ang="0">
                  <a:pos x="T6" y="T7"/>
                </a:cxn>
                <a:cxn ang="0">
                  <a:pos x="T8" y="T9"/>
                </a:cxn>
                <a:cxn ang="0">
                  <a:pos x="T10" y="T11"/>
                </a:cxn>
                <a:cxn ang="0">
                  <a:pos x="T12" y="T13"/>
                </a:cxn>
              </a:cxnLst>
              <a:rect l="0" t="0" r="r" b="b"/>
              <a:pathLst>
                <a:path w="70" h="82">
                  <a:moveTo>
                    <a:pt x="0" y="41"/>
                  </a:moveTo>
                  <a:lnTo>
                    <a:pt x="0" y="0"/>
                  </a:lnTo>
                  <a:lnTo>
                    <a:pt x="34" y="21"/>
                  </a:lnTo>
                  <a:lnTo>
                    <a:pt x="70" y="41"/>
                  </a:lnTo>
                  <a:lnTo>
                    <a:pt x="34" y="62"/>
                  </a:lnTo>
                  <a:lnTo>
                    <a:pt x="0" y="82"/>
                  </a:lnTo>
                  <a:lnTo>
                    <a:pt x="0" y="41"/>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grpSp>
      <p:grpSp>
        <p:nvGrpSpPr>
          <p:cNvPr id="60" name="组合 59"/>
          <p:cNvGrpSpPr/>
          <p:nvPr/>
        </p:nvGrpSpPr>
        <p:grpSpPr>
          <a:xfrm>
            <a:off x="94239" y="241318"/>
            <a:ext cx="900000" cy="900000"/>
            <a:chOff x="2353153" y="1332123"/>
            <a:chExt cx="1410410" cy="1410410"/>
          </a:xfrm>
        </p:grpSpPr>
        <p:pic>
          <p:nvPicPr>
            <p:cNvPr id="61" name="Picture 4" descr="C:\Users\Administrator\Desktop\微立体创业计划\004.png"/>
            <p:cNvPicPr>
              <a:picLocks noChangeAspect="1" noChangeArrowheads="1"/>
            </p:cNvPicPr>
            <p:nvPr/>
          </p:nvPicPr>
          <p:blipFill>
            <a:blip r:embed="rId1" cstate="print"/>
            <a:srcRect/>
            <a:stretch>
              <a:fillRect/>
            </a:stretch>
          </p:blipFill>
          <p:spPr bwMode="auto">
            <a:xfrm>
              <a:off x="2353153" y="1332123"/>
              <a:ext cx="1410410" cy="141041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62" name="圆角矩形 61"/>
            <p:cNvSpPr/>
            <p:nvPr/>
          </p:nvSpPr>
          <p:spPr>
            <a:xfrm rot="18929868">
              <a:off x="2753722" y="1749223"/>
              <a:ext cx="615140" cy="615140"/>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2771728" y="1719210"/>
              <a:ext cx="573263" cy="723485"/>
            </a:xfrm>
            <a:prstGeom prst="rect">
              <a:avLst/>
            </a:prstGeom>
            <a:noFill/>
          </p:spPr>
          <p:txBody>
            <a:bodyPr wrap="none" rtlCol="0">
              <a:spAutoFit/>
            </a:bodyPr>
            <a:lstStyle/>
            <a:p>
              <a:r>
                <a:rPr lang="en-US" altLang="zh-CN" sz="2400" dirty="0" smtClean="0">
                  <a:solidFill>
                    <a:schemeClr val="bg1"/>
                  </a:solidFill>
                  <a:latin typeface="+mj-ea"/>
                  <a:ea typeface="+mj-ea"/>
                </a:rPr>
                <a:t>1</a:t>
              </a:r>
              <a:endParaRPr lang="zh-CN" altLang="en-US" sz="2400" dirty="0">
                <a:solidFill>
                  <a:schemeClr val="bg1"/>
                </a:solidFill>
                <a:latin typeface="+mj-ea"/>
                <a:ea typeface="+mj-ea"/>
              </a:endParaRPr>
            </a:p>
          </p:txBody>
        </p:sp>
      </p:grpSp>
      <p:grpSp>
        <p:nvGrpSpPr>
          <p:cNvPr id="64" name="组合 63"/>
          <p:cNvGrpSpPr/>
          <p:nvPr/>
        </p:nvGrpSpPr>
        <p:grpSpPr>
          <a:xfrm>
            <a:off x="96779" y="1316423"/>
            <a:ext cx="900000" cy="900000"/>
            <a:chOff x="3535031" y="1332123"/>
            <a:chExt cx="1410410" cy="1410410"/>
          </a:xfrm>
        </p:grpSpPr>
        <p:pic>
          <p:nvPicPr>
            <p:cNvPr id="65" name="Picture 4" descr="C:\Users\Administrator\Desktop\微立体创业计划\004.png"/>
            <p:cNvPicPr>
              <a:picLocks noChangeAspect="1" noChangeArrowheads="1"/>
            </p:cNvPicPr>
            <p:nvPr/>
          </p:nvPicPr>
          <p:blipFill>
            <a:blip r:embed="rId1" cstate="print"/>
            <a:srcRect/>
            <a:stretch>
              <a:fillRect/>
            </a:stretch>
          </p:blipFill>
          <p:spPr bwMode="auto">
            <a:xfrm>
              <a:off x="3535031" y="1332123"/>
              <a:ext cx="1410410" cy="141041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66" name="圆角矩形 65"/>
            <p:cNvSpPr/>
            <p:nvPr/>
          </p:nvSpPr>
          <p:spPr>
            <a:xfrm rot="18929868">
              <a:off x="3940246" y="1749223"/>
              <a:ext cx="615140" cy="615140"/>
            </a:xfrm>
            <a:prstGeom prst="round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3962721" y="1698837"/>
              <a:ext cx="573263" cy="723485"/>
            </a:xfrm>
            <a:prstGeom prst="rect">
              <a:avLst/>
            </a:prstGeom>
            <a:noFill/>
          </p:spPr>
          <p:txBody>
            <a:bodyPr wrap="none" rtlCol="0">
              <a:spAutoFit/>
            </a:bodyPr>
            <a:lstStyle/>
            <a:p>
              <a:r>
                <a:rPr lang="en-US" altLang="zh-CN" sz="2400" dirty="0" smtClean="0">
                  <a:solidFill>
                    <a:schemeClr val="bg1"/>
                  </a:solidFill>
                  <a:latin typeface="+mj-ea"/>
                  <a:ea typeface="+mj-ea"/>
                </a:rPr>
                <a:t>2</a:t>
              </a:r>
              <a:endParaRPr lang="zh-CN" altLang="en-US" sz="2400" dirty="0">
                <a:solidFill>
                  <a:schemeClr val="bg1"/>
                </a:solidFill>
                <a:latin typeface="+mj-ea"/>
                <a:ea typeface="+mj-ea"/>
              </a:endParaRPr>
            </a:p>
          </p:txBody>
        </p:sp>
      </p:grpSp>
      <p:grpSp>
        <p:nvGrpSpPr>
          <p:cNvPr id="69" name="组合 68"/>
          <p:cNvGrpSpPr/>
          <p:nvPr/>
        </p:nvGrpSpPr>
        <p:grpSpPr>
          <a:xfrm>
            <a:off x="103129" y="2414652"/>
            <a:ext cx="900000" cy="900000"/>
            <a:chOff x="4730841" y="2226800"/>
            <a:chExt cx="1410410" cy="1410410"/>
          </a:xfrm>
        </p:grpSpPr>
        <p:pic>
          <p:nvPicPr>
            <p:cNvPr id="70" name="Picture 4" descr="C:\Users\Administrator\Desktop\微立体创业计划\004.png"/>
            <p:cNvPicPr>
              <a:picLocks noChangeAspect="1" noChangeArrowheads="1"/>
            </p:cNvPicPr>
            <p:nvPr/>
          </p:nvPicPr>
          <p:blipFill>
            <a:blip r:embed="rId1" cstate="print"/>
            <a:srcRect/>
            <a:stretch>
              <a:fillRect/>
            </a:stretch>
          </p:blipFill>
          <p:spPr bwMode="auto">
            <a:xfrm>
              <a:off x="4730841" y="2226800"/>
              <a:ext cx="1410410" cy="141041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71" name="圆角矩形 70"/>
            <p:cNvSpPr/>
            <p:nvPr/>
          </p:nvSpPr>
          <p:spPr>
            <a:xfrm rot="18929868">
              <a:off x="5113833" y="2624931"/>
              <a:ext cx="615140" cy="615140"/>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5147708" y="2570458"/>
              <a:ext cx="573263" cy="723485"/>
            </a:xfrm>
            <a:prstGeom prst="rect">
              <a:avLst/>
            </a:prstGeom>
            <a:noFill/>
          </p:spPr>
          <p:txBody>
            <a:bodyPr wrap="none" rtlCol="0">
              <a:spAutoFit/>
            </a:bodyPr>
            <a:lstStyle/>
            <a:p>
              <a:r>
                <a:rPr lang="en-US" altLang="zh-CN" sz="2400" dirty="0" smtClean="0">
                  <a:solidFill>
                    <a:schemeClr val="bg1"/>
                  </a:solidFill>
                  <a:latin typeface="+mj-ea"/>
                  <a:ea typeface="+mj-ea"/>
                </a:rPr>
                <a:t>3</a:t>
              </a:r>
              <a:endParaRPr lang="zh-CN" altLang="en-US" sz="2400" dirty="0">
                <a:solidFill>
                  <a:schemeClr val="bg1"/>
                </a:solidFill>
                <a:latin typeface="+mj-ea"/>
                <a:ea typeface="+mj-ea"/>
              </a:endParaRPr>
            </a:p>
          </p:txBody>
        </p:sp>
      </p:grpSp>
      <p:pic>
        <p:nvPicPr>
          <p:cNvPr id="55" name="图片 54"/>
          <p:cNvPicPr>
            <a:picLocks noChangeAspect="1"/>
          </p:cNvPicPr>
          <p:nvPr/>
        </p:nvPicPr>
        <p:blipFill>
          <a:blip r:embed="rId2" cstate="screen"/>
          <a:stretch>
            <a:fillRect/>
          </a:stretch>
        </p:blipFill>
        <p:spPr>
          <a:xfrm>
            <a:off x="7961803" y="531065"/>
            <a:ext cx="1792122" cy="629260"/>
          </a:xfrm>
          <a:prstGeom prst="rect">
            <a:avLst/>
          </a:prstGeom>
        </p:spPr>
      </p:pic>
      <p:sp>
        <p:nvSpPr>
          <p:cNvPr id="2" name="文本框 1"/>
          <p:cNvSpPr txBox="1"/>
          <p:nvPr/>
        </p:nvSpPr>
        <p:spPr>
          <a:xfrm>
            <a:off x="8312347" y="75530"/>
            <a:ext cx="1198880" cy="706755"/>
          </a:xfrm>
          <a:prstGeom prst="rect">
            <a:avLst/>
          </a:prstGeom>
          <a:noFill/>
        </p:spPr>
        <p:txBody>
          <a:bodyPr wrap="none" rtlCol="0">
            <a:spAutoFit/>
          </a:bodyPr>
          <a:lstStyle/>
          <a:p>
            <a:r>
              <a:rPr lang="zh-CN" altLang="en-US" sz="4000" dirty="0">
                <a:solidFill>
                  <a:schemeClr val="tx1">
                    <a:lumMod val="85000"/>
                    <a:lumOff val="15000"/>
                  </a:schemeClr>
                </a:solidFill>
                <a:latin typeface="微软雅黑" panose="020B0503020204020204" pitchFamily="34" charset="-122"/>
                <a:ea typeface="微软雅黑" panose="020B0503020204020204" pitchFamily="34" charset="-122"/>
              </a:rPr>
              <a:t>意义</a:t>
            </a:r>
            <a:endParaRPr lang="zh-CN" altLang="en-US" sz="4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11197630" y="6012705"/>
            <a:ext cx="915635" cy="384721"/>
          </a:xfrm>
          <a:prstGeom prst="rect">
            <a:avLst/>
          </a:prstGeom>
          <a:noFill/>
        </p:spPr>
        <p:txBody>
          <a:bodyPr wrap="none" rtlCol="0">
            <a:spAutoFit/>
          </a:bodyPr>
          <a:lstStyle/>
          <a:p>
            <a:r>
              <a:rPr lang="zh-CN" altLang="en-US" dirty="0" smtClean="0"/>
              <a:t>延迟符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750"/>
                                        <p:tgtEl>
                                          <p:spTgt spid="55"/>
                                        </p:tgtEl>
                                      </p:cBhvr>
                                    </p:animEffect>
                                    <p:anim calcmode="lin" valueType="num">
                                      <p:cBhvr>
                                        <p:cTn id="8" dur="750" fill="hold"/>
                                        <p:tgtEl>
                                          <p:spTgt spid="55"/>
                                        </p:tgtEl>
                                        <p:attrNameLst>
                                          <p:attrName>ppt_x</p:attrName>
                                        </p:attrNameLst>
                                      </p:cBhvr>
                                      <p:tavLst>
                                        <p:tav tm="0">
                                          <p:val>
                                            <p:strVal val="#ppt_x"/>
                                          </p:val>
                                        </p:tav>
                                        <p:tav tm="100000">
                                          <p:val>
                                            <p:strVal val="#ppt_x"/>
                                          </p:val>
                                        </p:tav>
                                      </p:tavLst>
                                    </p:anim>
                                    <p:anim calcmode="lin" valueType="num">
                                      <p:cBhvr>
                                        <p:cTn id="9" dur="75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6" presetClass="entr" presetSubtype="0" fill="hold" grpId="0" nodeType="click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by="(-#ppt_w*2)" calcmode="lin" valueType="num">
                                      <p:cBhvr rctx="PPT">
                                        <p:cTn id="14" dur="500" autoRev="1" fill="hold">
                                          <p:stCondLst>
                                            <p:cond delay="0"/>
                                          </p:stCondLst>
                                        </p:cTn>
                                        <p:tgtEl>
                                          <p:spTgt spid="2"/>
                                        </p:tgtEl>
                                        <p:attrNameLst>
                                          <p:attrName>ppt_w</p:attrName>
                                        </p:attrNameLst>
                                      </p:cBhvr>
                                    </p:anim>
                                    <p:anim by="(#ppt_w*0.50)" calcmode="lin" valueType="num">
                                      <p:cBhvr>
                                        <p:cTn id="15" dur="500" decel="50000" autoRev="1" fill="hold">
                                          <p:stCondLst>
                                            <p:cond delay="0"/>
                                          </p:stCondLst>
                                        </p:cTn>
                                        <p:tgtEl>
                                          <p:spTgt spid="2"/>
                                        </p:tgtEl>
                                        <p:attrNameLst>
                                          <p:attrName>ppt_x</p:attrName>
                                        </p:attrNameLst>
                                      </p:cBhvr>
                                    </p:anim>
                                    <p:anim from="(-#ppt_h/2)" to="(#ppt_y)" calcmode="lin" valueType="num">
                                      <p:cBhvr>
                                        <p:cTn id="16" dur="1000" fill="hold">
                                          <p:stCondLst>
                                            <p:cond delay="0"/>
                                          </p:stCondLst>
                                        </p:cTn>
                                        <p:tgtEl>
                                          <p:spTgt spid="2"/>
                                        </p:tgtEl>
                                        <p:attrNameLst>
                                          <p:attrName>ppt_y</p:attrName>
                                        </p:attrNameLst>
                                      </p:cBhvr>
                                    </p:anim>
                                    <p:animRot by="21600000">
                                      <p:cBhvr>
                                        <p:cTn id="17" dur="1000" fill="hold">
                                          <p:stCondLst>
                                            <p:cond delay="0"/>
                                          </p:stCondLst>
                                        </p:cTn>
                                        <p:tgtEl>
                                          <p:spTgt spid="2"/>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35" presetClass="path" presetSubtype="0" accel="50000" decel="50000" fill="hold" nodeType="withEffect">
                                  <p:stCondLst>
                                    <p:cond delay="0"/>
                                  </p:stCondLst>
                                  <p:childTnLst>
                                    <p:animMotion origin="layout" path="M 0.19367 0.00294 L -3.55976E-6 7.17225E-7 " pathEditMode="relative" rAng="0" ptsTypes="AA">
                                      <p:cBhvr>
                                        <p:cTn id="24" dur="500" fill="hold"/>
                                        <p:tgtEl>
                                          <p:spTgt spid="60"/>
                                        </p:tgtEl>
                                        <p:attrNameLst>
                                          <p:attrName>ppt_x</p:attrName>
                                          <p:attrName>ppt_y</p:attrName>
                                        </p:attrNameLst>
                                      </p:cBhvr>
                                      <p:rCtr x="-9683" y="-147"/>
                                    </p:animMotion>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fade">
                                      <p:cBhvr>
                                        <p:cTn id="36" dur="500"/>
                                        <p:tgtEl>
                                          <p:spTgt spid="64"/>
                                        </p:tgtEl>
                                      </p:cBhvr>
                                    </p:animEffect>
                                  </p:childTnLst>
                                </p:cTn>
                              </p:par>
                              <p:par>
                                <p:cTn id="37" presetID="35" presetClass="path" presetSubtype="0" accel="50000" decel="50000" fill="hold" nodeType="withEffect">
                                  <p:stCondLst>
                                    <p:cond delay="0"/>
                                  </p:stCondLst>
                                  <p:childTnLst>
                                    <p:animMotion origin="layout" path="M 0.06516 0.00294 L -3.55976E-6 -8.99471E-7 " pathEditMode="relative" rAng="0" ptsTypes="AA">
                                      <p:cBhvr>
                                        <p:cTn id="38" dur="500" fill="hold"/>
                                        <p:tgtEl>
                                          <p:spTgt spid="64"/>
                                        </p:tgtEl>
                                        <p:attrNameLst>
                                          <p:attrName>ppt_x</p:attrName>
                                          <p:attrName>ppt_y</p:attrName>
                                        </p:attrNameLst>
                                      </p:cBhvr>
                                      <p:rCtr x="-3266" y="-147"/>
                                    </p:animMotion>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30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fade">
                                      <p:cBhvr>
                                        <p:cTn id="50" dur="500"/>
                                        <p:tgtEl>
                                          <p:spTgt spid="69"/>
                                        </p:tgtEl>
                                      </p:cBhvr>
                                    </p:animEffect>
                                  </p:childTnLst>
                                </p:cTn>
                              </p:par>
                              <p:par>
                                <p:cTn id="51" presetID="63" presetClass="path" presetSubtype="0" accel="50000" decel="50000" fill="hold" nodeType="withEffect">
                                  <p:stCondLst>
                                    <p:cond delay="0"/>
                                  </p:stCondLst>
                                  <p:childTnLst>
                                    <p:animMotion origin="layout" path="M -0.05633 0.00294 L -3.55976E-6 1.52851E-6 " pathEditMode="relative" rAng="0" ptsTypes="AA">
                                      <p:cBhvr>
                                        <p:cTn id="52" dur="500" fill="hold"/>
                                        <p:tgtEl>
                                          <p:spTgt spid="69"/>
                                        </p:tgtEl>
                                        <p:attrNameLst>
                                          <p:attrName>ppt_x</p:attrName>
                                          <p:attrName>ppt_y</p:attrName>
                                        </p:attrNameLst>
                                      </p:cBhvr>
                                      <p:rCtr x="2809" y="-147"/>
                                    </p:animMotion>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60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1000"/>
                                        <p:tgtEl>
                                          <p:spTgt spid="21"/>
                                        </p:tgtEl>
                                      </p:cBhvr>
                                    </p:animEffect>
                                    <p:anim calcmode="lin" valueType="num">
                                      <p:cBhvr>
                                        <p:cTn id="58" dur="1000" fill="hold"/>
                                        <p:tgtEl>
                                          <p:spTgt spid="21"/>
                                        </p:tgtEl>
                                        <p:attrNameLst>
                                          <p:attrName>ppt_x</p:attrName>
                                        </p:attrNameLst>
                                      </p:cBhvr>
                                      <p:tavLst>
                                        <p:tav tm="0">
                                          <p:val>
                                            <p:strVal val="#ppt_x"/>
                                          </p:val>
                                        </p:tav>
                                        <p:tav tm="100000">
                                          <p:val>
                                            <p:strVal val="#ppt_x"/>
                                          </p:val>
                                        </p:tav>
                                      </p:tavLst>
                                    </p:anim>
                                    <p:anim calcmode="lin" valueType="num">
                                      <p:cBhvr>
                                        <p:cTn id="5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00"/>
                                        </p:tgtEl>
                                        <p:attrNameLst>
                                          <p:attrName>style.visibility</p:attrName>
                                        </p:attrNameLst>
                                      </p:cBhvr>
                                      <p:to>
                                        <p:strVal val="visible"/>
                                      </p:to>
                                    </p:set>
                                    <p:animEffect transition="in" filter="wipe(down)">
                                      <p:cBhvr>
                                        <p:cTn id="64"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t01e79dd126ac2a2423"/>
          <p:cNvPicPr>
            <a:picLocks noChangeAspect="1"/>
          </p:cNvPicPr>
          <p:nvPr/>
        </p:nvPicPr>
        <p:blipFill>
          <a:blip r:embed="rId1"/>
          <a:stretch>
            <a:fillRect/>
          </a:stretch>
        </p:blipFill>
        <p:spPr>
          <a:xfrm>
            <a:off x="671830" y="1249045"/>
            <a:ext cx="2613660" cy="3068320"/>
          </a:xfrm>
          <a:prstGeom prst="rect">
            <a:avLst/>
          </a:prstGeom>
        </p:spPr>
      </p:pic>
      <p:sp>
        <p:nvSpPr>
          <p:cNvPr id="14" name="TextBox 54"/>
          <p:cNvSpPr txBox="1"/>
          <p:nvPr/>
        </p:nvSpPr>
        <p:spPr>
          <a:xfrm>
            <a:off x="3856355" y="1042670"/>
            <a:ext cx="5283200" cy="3877945"/>
          </a:xfrm>
          <a:prstGeom prst="rect">
            <a:avLst/>
          </a:prstGeom>
          <a:noFill/>
        </p:spPr>
        <p:txBody>
          <a:bodyPr wrap="square" lIns="0" tIns="0" rIns="0" bIns="0" rtlCol="0">
            <a:spAutoFit/>
          </a:bodyPr>
          <a:lstStyle/>
          <a:p>
            <a:pPr algn="just">
              <a:lnSpc>
                <a:spcPct val="150000"/>
              </a:lnSpc>
            </a:pPr>
            <a:r>
              <a:rPr lang="zh-CN" altLang="en-US" sz="1155"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9岁的张某，就读于临清市唐园乡千集小学的学生，在同学的眼里，她学习刻苦、团结助人、遵守纪律，是个好学生；在父母眼里，她懂事听话，是个乖巧的女儿。2008年6月1日，张某来到千集小学后，上午第一节课是自习课，下课后，该小学老师李君突然来到教室，把包括张某在内的几个小学生叫到她的办公室问话。据同学们私下议论，是李君老师丢了100元钱，怀疑是这几个同学偷的。被李君叫去办公室的几个同学都陆续回到教室，只有张某被李君带到教室门口，指令她站在门口，不许进教室。</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上课铃响后，李君来上课，但她仍未让张某进教室，罚她站在门口。张某先后几次报告李老师，要求进教室，均未得允许。后来张某自行走进来，李君发现后，怒斥到：“谁让你进来的？出去！出去！”她见张某未走出去，就拧着张某的耳朵，将她拎到门外，就这样张某被罚站在教室门口一节课。上午第三节课开始后，由于仍是李君老师上课，李君仍然安排张某在教室最后面站着听课。下课后，李君又将张某带到其办公室单独问话。等到张某从办公室出来时，已是泪流满面。随后，她背上书包，脚步匆匆地回家了</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6"/>
          <p:cNvSpPr>
            <a:spLocks noChangeArrowheads="1"/>
          </p:cNvSpPr>
          <p:nvPr/>
        </p:nvSpPr>
        <p:spPr bwMode="auto">
          <a:xfrm>
            <a:off x="3585210" y="56515"/>
            <a:ext cx="3067685" cy="374650"/>
          </a:xfrm>
          <a:prstGeom prst="rect">
            <a:avLst/>
          </a:prstGeom>
          <a:noFill/>
          <a:ln>
            <a:noFill/>
          </a:ln>
        </p:spPr>
        <p:txBody>
          <a:bodyPr wrap="square" lIns="68571" tIns="34285" rIns="68571" bIns="34285">
            <a:spAutoFit/>
          </a:bodyPr>
          <a:lstStyle/>
          <a:p>
            <a:pPr defTabSz="967740" fontAlgn="auto">
              <a:spcBef>
                <a:spcPts val="0"/>
              </a:spcBef>
              <a:spcAft>
                <a:spcPts val="0"/>
              </a:spcAft>
              <a:defRPr/>
            </a:pP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案例一：十里堡中心小学</a:t>
            </a:r>
            <a:endParaRPr lang="zh-CN" altLang="en-US" sz="20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0" name="图片 29"/>
          <p:cNvPicPr>
            <a:picLocks noChangeAspect="1"/>
          </p:cNvPicPr>
          <p:nvPr/>
        </p:nvPicPr>
        <p:blipFill>
          <a:blip r:embed="rId2" cstate="screen"/>
          <a:stretch>
            <a:fillRect/>
          </a:stretch>
        </p:blipFill>
        <p:spPr>
          <a:xfrm>
            <a:off x="3497580" y="400685"/>
            <a:ext cx="3084830" cy="325755"/>
          </a:xfrm>
          <a:prstGeom prst="rect">
            <a:avLst/>
          </a:prstGeom>
        </p:spPr>
      </p:pic>
      <p:sp>
        <p:nvSpPr>
          <p:cNvPr id="50" name="文本框 49"/>
          <p:cNvSpPr txBox="1"/>
          <p:nvPr/>
        </p:nvSpPr>
        <p:spPr>
          <a:xfrm>
            <a:off x="11197630" y="6012705"/>
            <a:ext cx="915635" cy="384721"/>
          </a:xfrm>
          <a:prstGeom prst="rect">
            <a:avLst/>
          </a:prstGeom>
          <a:noFill/>
        </p:spPr>
        <p:txBody>
          <a:bodyPr wrap="none" rtlCol="0">
            <a:spAutoFit/>
          </a:bodyPr>
          <a:lstStyle/>
          <a:p>
            <a:r>
              <a:rPr lang="zh-CN" altLang="en-US" dirty="0" smtClean="0"/>
              <a:t>延迟符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9"/>
                                        </p:tgtEl>
                                        <p:attrNameLst>
                                          <p:attrName>ppt_y</p:attrName>
                                        </p:attrNameLst>
                                      </p:cBhvr>
                                      <p:tavLst>
                                        <p:tav tm="0">
                                          <p:val>
                                            <p:strVal val="#ppt_y"/>
                                          </p:val>
                                        </p:tav>
                                        <p:tav tm="100000">
                                          <p:val>
                                            <p:strVal val="#ppt_y"/>
                                          </p:val>
                                        </p:tav>
                                      </p:tavLst>
                                    </p:anim>
                                    <p:anim calcmode="lin" valueType="num">
                                      <p:cBhvr>
                                        <p:cTn id="13"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9"/>
                                        </p:tgtEl>
                                        <p:attrNameLst>
                                          <p:attrName>ppt_w</p:attrName>
                                        </p:attrNameLst>
                                      </p:cBhvr>
                                      <p:tavLst>
                                        <p:tav tm="0">
                                          <p:val>
                                            <p:strVal val="#ppt_w/10"/>
                                          </p:val>
                                        </p:tav>
                                        <p:tav tm="50000">
                                          <p:val>
                                            <p:strVal val="#ppt_w+.01"/>
                                          </p:val>
                                        </p:tav>
                                        <p:tav tm="100000">
                                          <p:val>
                                            <p:strVal val="#ppt_w"/>
                                          </p:val>
                                        </p:tav>
                                      </p:tavLst>
                                    </p:anim>
                                    <p:animEffect>
                                      <p:cBhvr>
                                        <p:cTn id="15" dur="500" tmFilter="0,0; .5, 1; 1, 1"/>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5"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21"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2"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23" dur="1000" fill="hold"/>
                                        <p:tgtEl>
                                          <p:spTgt spid="2"/>
                                        </p:tgtEl>
                                        <p:attrNameLst>
                                          <p:attrName>ppt_h</p:attrName>
                                        </p:attrNameLst>
                                      </p:cBhvr>
                                      <p:tavLst>
                                        <p:tav tm="0">
                                          <p:val>
                                            <p:strVal val="#ppt_h"/>
                                          </p:val>
                                        </p:tav>
                                        <p:tav tm="100000">
                                          <p:val>
                                            <p:strVal val="#ppt_h"/>
                                          </p:val>
                                        </p:tav>
                                      </p:tavLst>
                                    </p:anim>
                                    <p:anim calcmode="lin" valueType="num">
                                      <p:cBhvr>
                                        <p:cTn id="24"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5"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6"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27" dur="1000" decel="50000">
                                          <p:stCondLst>
                                            <p:cond delay="0"/>
                                          </p:stCondLst>
                                        </p:cTn>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500"/>
                                        <p:tgtEl>
                                          <p:spTgt spid="14"/>
                                        </p:tgtEl>
                                      </p:cBhvr>
                                    </p:animEffect>
                                    <p:anim calcmode="lin" valueType="num">
                                      <p:cBhvr>
                                        <p:cTn id="33" dur="1500" fill="hold"/>
                                        <p:tgtEl>
                                          <p:spTgt spid="14"/>
                                        </p:tgtEl>
                                        <p:attrNameLst>
                                          <p:attrName>ppt_x</p:attrName>
                                        </p:attrNameLst>
                                      </p:cBhvr>
                                      <p:tavLst>
                                        <p:tav tm="0">
                                          <p:val>
                                            <p:strVal val="#ppt_x"/>
                                          </p:val>
                                        </p:tav>
                                        <p:tav tm="100000">
                                          <p:val>
                                            <p:strVal val="#ppt_x"/>
                                          </p:val>
                                        </p:tav>
                                      </p:tavLst>
                                    </p:anim>
                                    <p:anim calcmode="lin" valueType="num">
                                      <p:cBhvr>
                                        <p:cTn id="34" dur="1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down)">
                                      <p:cBhvr>
                                        <p:cTn id="3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9" grpId="0" bldLvl="0" autoUpdateAnimBg="0"/>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830705" y="1538605"/>
            <a:ext cx="5391150" cy="2722880"/>
          </a:xfrm>
          <a:prstGeom prst="rect">
            <a:avLst/>
          </a:prstGeom>
          <a:noFill/>
        </p:spPr>
        <p:txBody>
          <a:bodyPr wrap="square" rtlCol="0">
            <a:spAutoFit/>
          </a:bodyPr>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回到家里后，父母还未回来，张某就找到瓶久效磷农药喝下去，接着就从家中走出来，但没走出多远就因药性发作，摇摇晃晃地摔倒在地。同村人发现后，立即告诉了其父母。两人闻讯立即从地里赶回家中，并火速将女儿送到医院抢救。</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      次日凌晨，张某终因中毒太深，医治无效，丧失了幼小的生命。</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a:p>
          <a:p>
            <a:endParaRPr lang="zh-CN" altLang="en-US"/>
          </a:p>
        </p:txBody>
      </p:sp>
      <p:grpSp>
        <p:nvGrpSpPr>
          <p:cNvPr id="21" name="组合 20"/>
          <p:cNvGrpSpPr/>
          <p:nvPr/>
        </p:nvGrpSpPr>
        <p:grpSpPr>
          <a:xfrm>
            <a:off x="2121101" y="238203"/>
            <a:ext cx="1231486" cy="947856"/>
            <a:chOff x="5027106" y="2345385"/>
            <a:chExt cx="1172844" cy="902720"/>
          </a:xfrm>
        </p:grpSpPr>
        <p:grpSp>
          <p:nvGrpSpPr>
            <p:cNvPr id="22" name="组合 21"/>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31"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995">
                  <a:solidFill>
                    <a:schemeClr val="tx1"/>
                  </a:solidFill>
                </a:endParaRPr>
              </a:p>
            </p:txBody>
          </p:sp>
          <p:sp>
            <p:nvSpPr>
              <p:cNvPr id="32" name="等腰三角形 42"/>
              <p:cNvSpPr/>
              <p:nvPr/>
            </p:nvSpPr>
            <p:spPr>
              <a:xfrm>
                <a:off x="4036065" y="2235680"/>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995"/>
              </a:p>
            </p:txBody>
          </p:sp>
        </p:grpSp>
        <p:sp>
          <p:nvSpPr>
            <p:cNvPr id="25" name="TextBox 33"/>
            <p:cNvSpPr>
              <a:spLocks noChangeArrowheads="1"/>
            </p:cNvSpPr>
            <p:nvPr/>
          </p:nvSpPr>
          <p:spPr bwMode="auto">
            <a:xfrm>
              <a:off x="5060368" y="2662885"/>
              <a:ext cx="815824" cy="292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ctr"/>
              <a:r>
                <a:rPr lang="zh-CN" altLang="en-US" sz="2000" b="1" dirty="0">
                  <a:solidFill>
                    <a:srgbClr val="00B0F0"/>
                  </a:solidFill>
                  <a:latin typeface="微软雅黑" panose="020B0503020204020204" pitchFamily="34" charset="-122"/>
                  <a:ea typeface="微软雅黑" panose="020B0503020204020204" pitchFamily="34" charset="-122"/>
                </a:rPr>
                <a:t>好学生</a:t>
              </a:r>
              <a:endParaRPr lang="zh-CN" altLang="en-US" sz="2000" b="1" dirty="0">
                <a:solidFill>
                  <a:srgbClr val="00B0F0"/>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3373503" y="220143"/>
            <a:ext cx="1231486" cy="947856"/>
            <a:chOff x="5027106" y="2345385"/>
            <a:chExt cx="1172844" cy="902720"/>
          </a:xfrm>
        </p:grpSpPr>
        <p:grpSp>
          <p:nvGrpSpPr>
            <p:cNvPr id="34" name="组合 33"/>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3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995">
                  <a:solidFill>
                    <a:schemeClr val="tx1"/>
                  </a:solidFill>
                </a:endParaRPr>
              </a:p>
            </p:txBody>
          </p:sp>
          <p:sp>
            <p:nvSpPr>
              <p:cNvPr id="37"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995"/>
              </a:p>
            </p:txBody>
          </p:sp>
        </p:grpSp>
        <p:sp>
          <p:nvSpPr>
            <p:cNvPr id="35" name="TextBox 33"/>
            <p:cNvSpPr>
              <a:spLocks noChangeArrowheads="1"/>
            </p:cNvSpPr>
            <p:nvPr/>
          </p:nvSpPr>
          <p:spPr bwMode="auto">
            <a:xfrm>
              <a:off x="5106935" y="2680423"/>
              <a:ext cx="815824" cy="292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ctr"/>
              <a:r>
                <a:rPr lang="zh-CN" altLang="en-US" sz="2000" b="1" dirty="0">
                  <a:solidFill>
                    <a:srgbClr val="0070C0"/>
                  </a:solidFill>
                  <a:latin typeface="微软雅黑" panose="020B0503020204020204" pitchFamily="34" charset="-122"/>
                  <a:ea typeface="微软雅黑" panose="020B0503020204020204" pitchFamily="34" charset="-122"/>
                </a:rPr>
                <a:t>被怀疑</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4598674" y="251744"/>
            <a:ext cx="1231486" cy="947856"/>
            <a:chOff x="5027106" y="2345385"/>
            <a:chExt cx="1172844" cy="902720"/>
          </a:xfrm>
        </p:grpSpPr>
        <p:grpSp>
          <p:nvGrpSpPr>
            <p:cNvPr id="39" name="组合 38"/>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41"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995">
                  <a:solidFill>
                    <a:schemeClr val="tx1"/>
                  </a:solidFill>
                </a:endParaRPr>
              </a:p>
            </p:txBody>
          </p:sp>
          <p:sp>
            <p:nvSpPr>
              <p:cNvPr id="42"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995"/>
              </a:p>
            </p:txBody>
          </p:sp>
        </p:grpSp>
        <p:sp>
          <p:nvSpPr>
            <p:cNvPr id="40" name="TextBox 33"/>
            <p:cNvSpPr>
              <a:spLocks noChangeArrowheads="1"/>
            </p:cNvSpPr>
            <p:nvPr/>
          </p:nvSpPr>
          <p:spPr bwMode="auto">
            <a:xfrm>
              <a:off x="5046807" y="2656266"/>
              <a:ext cx="842495" cy="292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ctr"/>
              <a:r>
                <a:rPr lang="zh-CN" altLang="en-US" sz="1995" b="1" dirty="0">
                  <a:solidFill>
                    <a:srgbClr val="00B0F0"/>
                  </a:solidFill>
                  <a:latin typeface="微软雅黑" panose="020B0503020204020204" pitchFamily="34" charset="-122"/>
                  <a:ea typeface="微软雅黑" panose="020B0503020204020204" pitchFamily="34" charset="-122"/>
                </a:rPr>
                <a:t>无意识</a:t>
              </a:r>
              <a:endParaRPr lang="zh-CN" altLang="en-US" sz="1995" b="1" dirty="0">
                <a:solidFill>
                  <a:srgbClr val="00B0F0"/>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5831267" y="263886"/>
            <a:ext cx="1231486" cy="947856"/>
            <a:chOff x="5027106" y="2345385"/>
            <a:chExt cx="1172844" cy="902720"/>
          </a:xfrm>
        </p:grpSpPr>
        <p:grpSp>
          <p:nvGrpSpPr>
            <p:cNvPr id="44" name="组合 43"/>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4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995">
                  <a:solidFill>
                    <a:schemeClr val="tx1"/>
                  </a:solidFill>
                </a:endParaRPr>
              </a:p>
            </p:txBody>
          </p:sp>
          <p:sp>
            <p:nvSpPr>
              <p:cNvPr id="47"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995"/>
              </a:p>
            </p:txBody>
          </p:sp>
        </p:grpSp>
        <p:sp>
          <p:nvSpPr>
            <p:cNvPr id="45" name="TextBox 33"/>
            <p:cNvSpPr>
              <a:spLocks noChangeArrowheads="1"/>
            </p:cNvSpPr>
            <p:nvPr/>
          </p:nvSpPr>
          <p:spPr bwMode="auto">
            <a:xfrm>
              <a:off x="5125264" y="2525067"/>
              <a:ext cx="678823" cy="586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p>
              <a:pPr algn="ctr"/>
              <a:r>
                <a:rPr lang="zh-CN" altLang="en-US" sz="1995" b="1" dirty="0">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放弃生命</a:t>
              </a:r>
              <a:endParaRPr lang="zh-CN" altLang="en-US" sz="1995" b="1" dirty="0">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endParaRPr>
            </a:p>
          </p:txBody>
        </p:sp>
      </p:grpSp>
      <p:sp>
        <p:nvSpPr>
          <p:cNvPr id="3" name="文本框 2"/>
          <p:cNvSpPr txBox="1"/>
          <p:nvPr/>
        </p:nvSpPr>
        <p:spPr>
          <a:xfrm>
            <a:off x="2054225" y="4321175"/>
            <a:ext cx="5612765" cy="460375"/>
          </a:xfrm>
          <a:prstGeom prst="rect">
            <a:avLst/>
          </a:prstGeom>
          <a:noFill/>
        </p:spPr>
        <p:txBody>
          <a:bodyPr wrap="square" rtlCol="0">
            <a:spAutoFit/>
            <a:scene3d>
              <a:camera prst="orthographicFront"/>
              <a:lightRig rig="threePt" dir="t"/>
            </a:scene3d>
          </a:bodyPr>
          <a:p>
            <a:r>
              <a:rPr lang="zh-CN" altLang="en-US" sz="24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sym typeface="+mn-ea"/>
              </a:rPr>
              <a:t>体罚学生致其自杀该由谁承担责任？</a:t>
            </a:r>
            <a:endParaRPr lang="zh-CN" altLang="en-US" sz="24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fill="hold"/>
                                        <p:tgtEl>
                                          <p:spTgt spid="33"/>
                                        </p:tgtEl>
                                        <p:attrNameLst>
                                          <p:attrName>ppt_x</p:attrName>
                                        </p:attrNameLst>
                                      </p:cBhvr>
                                      <p:tavLst>
                                        <p:tav tm="0">
                                          <p:val>
                                            <p:strVal val="#ppt_x"/>
                                          </p:val>
                                        </p:tav>
                                        <p:tav tm="100000">
                                          <p:val>
                                            <p:strVal val="#ppt_x"/>
                                          </p:val>
                                        </p:tav>
                                      </p:tavLst>
                                    </p:anim>
                                    <p:anim calcmode="lin" valueType="num">
                                      <p:cBhvr additive="base">
                                        <p:cTn id="1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additive="base">
                                        <p:cTn id="24" dur="500" fill="hold"/>
                                        <p:tgtEl>
                                          <p:spTgt spid="38"/>
                                        </p:tgtEl>
                                        <p:attrNameLst>
                                          <p:attrName>ppt_x</p:attrName>
                                        </p:attrNameLst>
                                      </p:cBhvr>
                                      <p:tavLst>
                                        <p:tav tm="0">
                                          <p:val>
                                            <p:strVal val="#ppt_x"/>
                                          </p:val>
                                        </p:tav>
                                        <p:tav tm="100000">
                                          <p:val>
                                            <p:strVal val="#ppt_x"/>
                                          </p:val>
                                        </p:tav>
                                      </p:tavLst>
                                    </p:anim>
                                    <p:anim calcmode="lin" valueType="num">
                                      <p:cBhvr additive="base">
                                        <p:cTn id="2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6" presetClass="emph" presetSubtype="0" fill="hold" nodeType="clickEffect">
                                  <p:stCondLst>
                                    <p:cond delay="0"/>
                                  </p:stCondLst>
                                  <p:childTnLst>
                                    <p:animScale>
                                      <p:cBhvr>
                                        <p:cTn id="35" dur="2000" fill="hold"/>
                                        <p:tgtEl>
                                          <p:spTgt spid="43"/>
                                        </p:tgtEl>
                                      </p:cBhvr>
                                      <p:by x="150000" y="150000"/>
                                    </p:animScale>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linds(horizontal)">
                                      <p:cBhvr>
                                        <p:cTn id="40" dur="20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mph" presetSubtype="2" fill="hold" grpId="1" nodeType="clickEffect">
                                  <p:stCondLst>
                                    <p:cond delay="0"/>
                                  </p:stCondLst>
                                  <p:childTnLst>
                                    <p:anim to="1.5" calcmode="lin" valueType="num">
                                      <p:cBhvr override="childStyle">
                                        <p:cTn id="44" dur="2000" fill="hold"/>
                                        <p:tgtEl>
                                          <p:spTgt spid="3"/>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ontents.png"/>
          <p:cNvPicPr>
            <a:picLocks noChangeAspect="1"/>
          </p:cNvPicPr>
          <p:nvPr/>
        </p:nvPicPr>
        <p:blipFill>
          <a:blip r:embed="rId1"/>
          <a:stretch>
            <a:fillRect/>
          </a:stretch>
        </p:blipFill>
        <p:spPr>
          <a:xfrm>
            <a:off x="1724660" y="1233805"/>
            <a:ext cx="7715250" cy="3758565"/>
          </a:xfrm>
          <a:prstGeom prst="rect">
            <a:avLst/>
          </a:prstGeom>
        </p:spPr>
      </p:pic>
      <p:pic>
        <p:nvPicPr>
          <p:cNvPr id="5" name="Picture 4" descr="cloud_ballon.png"/>
          <p:cNvPicPr>
            <a:picLocks noChangeAspect="1"/>
          </p:cNvPicPr>
          <p:nvPr/>
        </p:nvPicPr>
        <p:blipFill>
          <a:blip r:embed="rId2"/>
          <a:stretch>
            <a:fillRect/>
          </a:stretch>
        </p:blipFill>
        <p:spPr>
          <a:xfrm>
            <a:off x="321945" y="441960"/>
            <a:ext cx="1186679" cy="971550"/>
          </a:xfrm>
          <a:prstGeom prst="rect">
            <a:avLst/>
          </a:prstGeom>
        </p:spPr>
      </p:pic>
      <p:sp>
        <p:nvSpPr>
          <p:cNvPr id="3" name="文本框 2"/>
          <p:cNvSpPr txBox="1"/>
          <p:nvPr/>
        </p:nvSpPr>
        <p:spPr>
          <a:xfrm>
            <a:off x="3350895" y="1666875"/>
            <a:ext cx="5669915" cy="2891790"/>
          </a:xfrm>
          <a:prstGeom prst="rect">
            <a:avLst/>
          </a:prstGeom>
          <a:noFill/>
        </p:spPr>
        <p:txBody>
          <a:bodyPr wrap="square" rtlCol="0">
            <a:spAutoFit/>
          </a:bodyPr>
          <a:p>
            <a:r>
              <a:rPr lang="zh-CN" altLang="en-US" sz="1400">
                <a:solidFill>
                  <a:schemeClr val="bg1"/>
                </a:solidFill>
              </a:rPr>
              <a:t>这是一起典型的因教师体罚学生而造成不可收拾恶果的教育法律案例。</a:t>
            </a:r>
            <a:endParaRPr lang="zh-CN" altLang="en-US" sz="1400">
              <a:solidFill>
                <a:schemeClr val="bg1"/>
              </a:solidFill>
            </a:endParaRPr>
          </a:p>
          <a:p>
            <a:endParaRPr lang="zh-CN" altLang="en-US" sz="1400">
              <a:solidFill>
                <a:schemeClr val="bg1"/>
              </a:solidFill>
            </a:endParaRPr>
          </a:p>
          <a:p>
            <a:r>
              <a:rPr lang="zh-CN" altLang="en-US" sz="1400">
                <a:solidFill>
                  <a:schemeClr val="bg1"/>
                </a:solidFill>
              </a:rPr>
              <a:t>     李君老师的体罚行为是造成张某自杀的主要原因，缺乏应有的职业道德和遵纪守法的观念，严重违反了《教师法》第八条关于教师应履行“尊重学生人格”的义务的规定：</a:t>
            </a:r>
            <a:r>
              <a:rPr lang="en-US" altLang="zh-CN" sz="1400">
                <a:solidFill>
                  <a:schemeClr val="bg1"/>
                </a:solidFill>
              </a:rPr>
              <a:t>“</a:t>
            </a:r>
            <a:r>
              <a:rPr lang="zh-CN" altLang="en-US" sz="1400">
                <a:solidFill>
                  <a:schemeClr val="bg1"/>
                </a:solidFill>
              </a:rPr>
              <a:t>关心、爱护全体学生，尊重学生人格，促进学生在品德、智力、体质等方面全面发展；制止有害于学生的行为或者其他侵犯学生合法权益的行为，批评和抵制有害于学生健康成长的现象。</a:t>
            </a:r>
            <a:r>
              <a:rPr lang="en-US" altLang="zh-CN" sz="1400">
                <a:solidFill>
                  <a:schemeClr val="bg1"/>
                </a:solidFill>
              </a:rPr>
              <a:t>”</a:t>
            </a:r>
            <a:endParaRPr lang="en-US" altLang="zh-CN" sz="1400">
              <a:solidFill>
                <a:schemeClr val="bg1"/>
              </a:solidFill>
            </a:endParaRPr>
          </a:p>
          <a:p>
            <a:r>
              <a:rPr lang="zh-CN" altLang="en-US" sz="1400">
                <a:solidFill>
                  <a:schemeClr val="bg1"/>
                </a:solidFill>
              </a:rPr>
              <a:t>    给学生和学校带来了不应有的物质和精神损失，反映了教师队伍中法制观念淡薄和职业素质低下的问题。9岁的张某属无民事行为能力人，本案的发生不仅触及和违反了《教师法》，还违反了《教育法》、《未成年人保护法》等法律。李君出于个人利益对学生惩罚，但同时代表学校对学生的管理行为，李君与学校均应承担相应的法律责任。</a:t>
            </a:r>
            <a:endParaRPr lang="zh-CN" altLang="en-US" sz="1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750"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0" dur="1000" fill="hold"/>
                                        <p:tgtEl>
                                          <p:spTgt spid="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4"/>
          <p:cNvSpPr txBox="1"/>
          <p:nvPr/>
        </p:nvSpPr>
        <p:spPr>
          <a:xfrm>
            <a:off x="4090670" y="1363345"/>
            <a:ext cx="5283200" cy="3323590"/>
          </a:xfrm>
          <a:prstGeom prst="rect">
            <a:avLst/>
          </a:prstGeom>
          <a:noFill/>
        </p:spPr>
        <p:txBody>
          <a:bodyPr wrap="square" lIns="0" tIns="0" rIns="0" bIns="0" rtlCol="0">
            <a:spAutoFit/>
          </a:bodyPr>
          <a:lstStyle/>
          <a:p>
            <a:pPr algn="just">
              <a:lnSpc>
                <a:spcPct val="150000"/>
              </a:lnSpc>
            </a:pPr>
            <a:r>
              <a:rPr lang="zh-CN" altLang="en-US" sz="1155"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sz="1800">
                <a:sym typeface="+mn-ea"/>
              </a:rPr>
              <a:t>熊佳庆，上海市虹口区南湖二分校的学生，2009年10月23日《上海徐汇女生打架，看着就火大》的视频在网络上热传，一个女生站在弄堂中间，另一女生从其背后冲来并用脚飞踢其后腰，在其倒地时，还用脚跺其腹部，之后被网友人肉搜索，证实打人者是熊佳庆，这段名为并在上海知名论坛中引发热议，众人纷纷对打人的女生表示愤怒，网友戏称她为“暴力熊”。</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6"/>
          <p:cNvSpPr>
            <a:spLocks noChangeArrowheads="1"/>
          </p:cNvSpPr>
          <p:nvPr/>
        </p:nvSpPr>
        <p:spPr bwMode="auto">
          <a:xfrm>
            <a:off x="3585210" y="294640"/>
            <a:ext cx="3067685" cy="374650"/>
          </a:xfrm>
          <a:prstGeom prst="rect">
            <a:avLst/>
          </a:prstGeom>
          <a:noFill/>
          <a:ln>
            <a:noFill/>
          </a:ln>
        </p:spPr>
        <p:txBody>
          <a:bodyPr wrap="square" lIns="68571" tIns="34285" rIns="68571" bIns="34285">
            <a:spAutoFit/>
          </a:bodyPr>
          <a:lstStyle/>
          <a:p>
            <a:pPr defTabSz="967740" fontAlgn="auto">
              <a:spcBef>
                <a:spcPts val="0"/>
              </a:spcBef>
              <a:spcAft>
                <a:spcPts val="0"/>
              </a:spcAft>
              <a:defRPr/>
            </a:pP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案例二：</a:t>
            </a:r>
            <a:r>
              <a:rPr lang="zh-CN" altLang="en-US" sz="2000" dirty="0">
                <a:latin typeface="微软雅黑" panose="020B0503020204020204" pitchFamily="34" charset="-122"/>
                <a:ea typeface="微软雅黑" panose="020B0503020204020204" pitchFamily="34" charset="-122"/>
                <a:sym typeface="+mn-ea"/>
              </a:rPr>
              <a:t>熊佳庆打人案件</a:t>
            </a:r>
            <a:endParaRPr lang="zh-CN" altLang="en-US" sz="20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0" name="图片 29"/>
          <p:cNvPicPr>
            <a:picLocks noChangeAspect="1"/>
          </p:cNvPicPr>
          <p:nvPr/>
        </p:nvPicPr>
        <p:blipFill>
          <a:blip r:embed="rId1" cstate="screen"/>
          <a:stretch>
            <a:fillRect/>
          </a:stretch>
        </p:blipFill>
        <p:spPr>
          <a:xfrm>
            <a:off x="3497580" y="669290"/>
            <a:ext cx="3084830" cy="325755"/>
          </a:xfrm>
          <a:prstGeom prst="rect">
            <a:avLst/>
          </a:prstGeom>
        </p:spPr>
      </p:pic>
      <p:sp>
        <p:nvSpPr>
          <p:cNvPr id="50" name="文本框 49"/>
          <p:cNvSpPr txBox="1"/>
          <p:nvPr/>
        </p:nvSpPr>
        <p:spPr>
          <a:xfrm>
            <a:off x="11197630" y="6012705"/>
            <a:ext cx="915635" cy="384721"/>
          </a:xfrm>
          <a:prstGeom prst="rect">
            <a:avLst/>
          </a:prstGeom>
          <a:noFill/>
        </p:spPr>
        <p:txBody>
          <a:bodyPr wrap="none" rtlCol="0">
            <a:spAutoFit/>
          </a:bodyPr>
          <a:lstStyle/>
          <a:p>
            <a:r>
              <a:rPr lang="zh-CN" altLang="en-US" dirty="0" smtClean="0"/>
              <a:t>延迟符</a:t>
            </a:r>
            <a:endParaRPr lang="zh-CN" altLang="en-US" dirty="0"/>
          </a:p>
        </p:txBody>
      </p:sp>
      <p:pic>
        <p:nvPicPr>
          <p:cNvPr id="4" name="图片 3" descr="bki-20130609122627-736941907"/>
          <p:cNvPicPr>
            <a:picLocks noChangeAspect="1"/>
          </p:cNvPicPr>
          <p:nvPr/>
        </p:nvPicPr>
        <p:blipFill>
          <a:blip r:embed="rId2"/>
          <a:stretch>
            <a:fillRect/>
          </a:stretch>
        </p:blipFill>
        <p:spPr>
          <a:xfrm>
            <a:off x="361315" y="1634490"/>
            <a:ext cx="3418205" cy="2518410"/>
          </a:xfrm>
          <a:prstGeom prst="rect">
            <a:avLst/>
          </a:prstGeom>
        </p:spPr>
      </p:pic>
      <p:grpSp>
        <p:nvGrpSpPr>
          <p:cNvPr id="59" name="组合 58"/>
          <p:cNvGrpSpPr/>
          <p:nvPr/>
        </p:nvGrpSpPr>
        <p:grpSpPr>
          <a:xfrm>
            <a:off x="8630285" y="4785360"/>
            <a:ext cx="488950" cy="360045"/>
            <a:chOff x="7008498" y="4342329"/>
            <a:chExt cx="656171" cy="656171"/>
          </a:xfrm>
        </p:grpSpPr>
        <p:grpSp>
          <p:nvGrpSpPr>
            <p:cNvPr id="68" name="组合 67"/>
            <p:cNvGrpSpPr/>
            <p:nvPr/>
          </p:nvGrpSpPr>
          <p:grpSpPr>
            <a:xfrm>
              <a:off x="7008498" y="4342329"/>
              <a:ext cx="656171" cy="656171"/>
              <a:chOff x="8415028" y="1301255"/>
              <a:chExt cx="1491176" cy="1491176"/>
            </a:xfrm>
            <a:solidFill>
              <a:srgbClr val="FFC000"/>
            </a:solidFill>
            <a:effectLst>
              <a:outerShdw blurRad="304800" dist="63500" dir="8100000" algn="tr" rotWithShape="0">
                <a:schemeClr val="tx1">
                  <a:alpha val="60000"/>
                </a:schemeClr>
              </a:outerShdw>
            </a:effectLst>
          </p:grpSpPr>
          <p:sp>
            <p:nvSpPr>
              <p:cNvPr id="80" name="椭圆 79"/>
              <p:cNvSpPr/>
              <p:nvPr/>
            </p:nvSpPr>
            <p:spPr>
              <a:xfrm>
                <a:off x="8415028" y="1301255"/>
                <a:ext cx="1491176" cy="14911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1" name="椭圆 80"/>
              <p:cNvSpPr/>
              <p:nvPr/>
            </p:nvSpPr>
            <p:spPr>
              <a:xfrm>
                <a:off x="8440616" y="1326843"/>
                <a:ext cx="1440000" cy="144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7" name="组合 76"/>
            <p:cNvGrpSpPr/>
            <p:nvPr/>
          </p:nvGrpSpPr>
          <p:grpSpPr>
            <a:xfrm>
              <a:off x="7193414" y="4427385"/>
              <a:ext cx="286339" cy="498320"/>
              <a:chOff x="10990263" y="1525588"/>
              <a:chExt cx="1228725" cy="2138362"/>
            </a:xfrm>
            <a:solidFill>
              <a:schemeClr val="bg1"/>
            </a:solidFill>
            <a:effectLst/>
          </p:grpSpPr>
          <p:sp>
            <p:nvSpPr>
              <p:cNvPr id="78" name="Freeform 26"/>
              <p:cNvSpPr/>
              <p:nvPr/>
            </p:nvSpPr>
            <p:spPr bwMode="auto">
              <a:xfrm>
                <a:off x="11303000" y="3403600"/>
                <a:ext cx="601663" cy="260350"/>
              </a:xfrm>
              <a:custGeom>
                <a:avLst/>
                <a:gdLst>
                  <a:gd name="T0" fmla="*/ 21 w 23"/>
                  <a:gd name="T1" fmla="*/ 0 h 10"/>
                  <a:gd name="T2" fmla="*/ 2 w 23"/>
                  <a:gd name="T3" fmla="*/ 0 h 10"/>
                  <a:gd name="T4" fmla="*/ 0 w 23"/>
                  <a:gd name="T5" fmla="*/ 2 h 10"/>
                  <a:gd name="T6" fmla="*/ 2 w 23"/>
                  <a:gd name="T7" fmla="*/ 5 h 10"/>
                  <a:gd name="T8" fmla="*/ 3 w 23"/>
                  <a:gd name="T9" fmla="*/ 5 h 10"/>
                  <a:gd name="T10" fmla="*/ 5 w 23"/>
                  <a:gd name="T11" fmla="*/ 7 h 10"/>
                  <a:gd name="T12" fmla="*/ 5 w 23"/>
                  <a:gd name="T13" fmla="*/ 7 h 10"/>
                  <a:gd name="T14" fmla="*/ 6 w 23"/>
                  <a:gd name="T15" fmla="*/ 9 h 10"/>
                  <a:gd name="T16" fmla="*/ 8 w 23"/>
                  <a:gd name="T17" fmla="*/ 10 h 10"/>
                  <a:gd name="T18" fmla="*/ 15 w 23"/>
                  <a:gd name="T19" fmla="*/ 10 h 10"/>
                  <a:gd name="T20" fmla="*/ 17 w 23"/>
                  <a:gd name="T21" fmla="*/ 9 h 10"/>
                  <a:gd name="T22" fmla="*/ 18 w 23"/>
                  <a:gd name="T23" fmla="*/ 7 h 10"/>
                  <a:gd name="T24" fmla="*/ 18 w 23"/>
                  <a:gd name="T25" fmla="*/ 7 h 10"/>
                  <a:gd name="T26" fmla="*/ 20 w 23"/>
                  <a:gd name="T27" fmla="*/ 5 h 10"/>
                  <a:gd name="T28" fmla="*/ 21 w 23"/>
                  <a:gd name="T29" fmla="*/ 5 h 10"/>
                  <a:gd name="T30" fmla="*/ 23 w 23"/>
                  <a:gd name="T31" fmla="*/ 2 h 10"/>
                  <a:gd name="T32" fmla="*/ 21 w 23"/>
                  <a:gd name="T3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0">
                    <a:moveTo>
                      <a:pt x="21" y="0"/>
                    </a:moveTo>
                    <a:cubicBezTo>
                      <a:pt x="2" y="0"/>
                      <a:pt x="2" y="0"/>
                      <a:pt x="2" y="0"/>
                    </a:cubicBezTo>
                    <a:cubicBezTo>
                      <a:pt x="1" y="0"/>
                      <a:pt x="0" y="1"/>
                      <a:pt x="0" y="2"/>
                    </a:cubicBezTo>
                    <a:cubicBezTo>
                      <a:pt x="0" y="4"/>
                      <a:pt x="1" y="5"/>
                      <a:pt x="2" y="5"/>
                    </a:cubicBezTo>
                    <a:cubicBezTo>
                      <a:pt x="3" y="5"/>
                      <a:pt x="3" y="5"/>
                      <a:pt x="3" y="5"/>
                    </a:cubicBezTo>
                    <a:cubicBezTo>
                      <a:pt x="3" y="6"/>
                      <a:pt x="4" y="7"/>
                      <a:pt x="5" y="7"/>
                    </a:cubicBezTo>
                    <a:cubicBezTo>
                      <a:pt x="5" y="7"/>
                      <a:pt x="5" y="7"/>
                      <a:pt x="5" y="7"/>
                    </a:cubicBezTo>
                    <a:cubicBezTo>
                      <a:pt x="5" y="8"/>
                      <a:pt x="5" y="9"/>
                      <a:pt x="6" y="9"/>
                    </a:cubicBezTo>
                    <a:cubicBezTo>
                      <a:pt x="6" y="10"/>
                      <a:pt x="7" y="10"/>
                      <a:pt x="8" y="10"/>
                    </a:cubicBezTo>
                    <a:cubicBezTo>
                      <a:pt x="15" y="10"/>
                      <a:pt x="15" y="10"/>
                      <a:pt x="15" y="10"/>
                    </a:cubicBezTo>
                    <a:cubicBezTo>
                      <a:pt x="16" y="10"/>
                      <a:pt x="17" y="10"/>
                      <a:pt x="17" y="9"/>
                    </a:cubicBezTo>
                    <a:cubicBezTo>
                      <a:pt x="18" y="9"/>
                      <a:pt x="18" y="8"/>
                      <a:pt x="18" y="7"/>
                    </a:cubicBezTo>
                    <a:cubicBezTo>
                      <a:pt x="18" y="7"/>
                      <a:pt x="18" y="7"/>
                      <a:pt x="18" y="7"/>
                    </a:cubicBezTo>
                    <a:cubicBezTo>
                      <a:pt x="19" y="7"/>
                      <a:pt x="20" y="6"/>
                      <a:pt x="20" y="5"/>
                    </a:cubicBezTo>
                    <a:cubicBezTo>
                      <a:pt x="21" y="5"/>
                      <a:pt x="21" y="5"/>
                      <a:pt x="21" y="5"/>
                    </a:cubicBezTo>
                    <a:cubicBezTo>
                      <a:pt x="22" y="5"/>
                      <a:pt x="23" y="4"/>
                      <a:pt x="23" y="2"/>
                    </a:cubicBezTo>
                    <a:cubicBezTo>
                      <a:pt x="23" y="1"/>
                      <a:pt x="22" y="0"/>
                      <a:pt x="21" y="0"/>
                    </a:cubicBezTo>
                    <a:close/>
                  </a:path>
                </a:pathLst>
              </a:custGeom>
              <a:grpFill/>
              <a:ln>
                <a:noFill/>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t" anchorCtr="0" compatLnSpc="1">
                <a:noAutofit/>
              </a:bodyPr>
              <a:p>
                <a:endParaRPr lang="zh-CN" altLang="en-US"/>
              </a:p>
            </p:txBody>
          </p:sp>
          <p:sp>
            <p:nvSpPr>
              <p:cNvPr id="79" name="任意多边形 78">
                <a:hlinkClick r:id="rId3"/>
              </p:cNvPr>
              <p:cNvSpPr/>
              <p:nvPr/>
            </p:nvSpPr>
            <p:spPr bwMode="auto">
              <a:xfrm>
                <a:off x="10990263" y="1525588"/>
                <a:ext cx="1228725" cy="1722438"/>
              </a:xfrm>
              <a:custGeom>
                <a:avLst/>
                <a:gdLst>
                  <a:gd name="connsiteX0" fmla="*/ 482503 w 1228725"/>
                  <a:gd name="connsiteY0" fmla="*/ 283413 h 1722438"/>
                  <a:gd name="connsiteX1" fmla="*/ 295797 w 1228725"/>
                  <a:gd name="connsiteY1" fmla="*/ 522046 h 1722438"/>
                  <a:gd name="connsiteX2" fmla="*/ 295797 w 1228725"/>
                  <a:gd name="connsiteY2" fmla="*/ 835129 h 1722438"/>
                  <a:gd name="connsiteX3" fmla="*/ 504289 w 1228725"/>
                  <a:gd name="connsiteY3" fmla="*/ 600317 h 1722438"/>
                  <a:gd name="connsiteX4" fmla="*/ 504289 w 1228725"/>
                  <a:gd name="connsiteY4" fmla="*/ 287234 h 1722438"/>
                  <a:gd name="connsiteX5" fmla="*/ 482503 w 1228725"/>
                  <a:gd name="connsiteY5" fmla="*/ 283413 h 1722438"/>
                  <a:gd name="connsiteX6" fmla="*/ 627434 w 1228725"/>
                  <a:gd name="connsiteY6" fmla="*/ 0 h 1722438"/>
                  <a:gd name="connsiteX7" fmla="*/ 1228725 w 1228725"/>
                  <a:gd name="connsiteY7" fmla="*/ 652439 h 1722438"/>
                  <a:gd name="connsiteX8" fmla="*/ 1071867 w 1228725"/>
                  <a:gd name="connsiteY8" fmla="*/ 1070000 h 1722438"/>
                  <a:gd name="connsiteX9" fmla="*/ 967294 w 1228725"/>
                  <a:gd name="connsiteY9" fmla="*/ 1513658 h 1722438"/>
                  <a:gd name="connsiteX10" fmla="*/ 967294 w 1228725"/>
                  <a:gd name="connsiteY10" fmla="*/ 1565853 h 1722438"/>
                  <a:gd name="connsiteX11" fmla="*/ 810436 w 1228725"/>
                  <a:gd name="connsiteY11" fmla="*/ 1722438 h 1722438"/>
                  <a:gd name="connsiteX12" fmla="*/ 418289 w 1228725"/>
                  <a:gd name="connsiteY12" fmla="*/ 1722438 h 1722438"/>
                  <a:gd name="connsiteX13" fmla="*/ 261431 w 1228725"/>
                  <a:gd name="connsiteY13" fmla="*/ 1565853 h 1722438"/>
                  <a:gd name="connsiteX14" fmla="*/ 261431 w 1228725"/>
                  <a:gd name="connsiteY14" fmla="*/ 1513658 h 1722438"/>
                  <a:gd name="connsiteX15" fmla="*/ 156859 w 1228725"/>
                  <a:gd name="connsiteY15" fmla="*/ 1043902 h 1722438"/>
                  <a:gd name="connsiteX16" fmla="*/ 0 w 1228725"/>
                  <a:gd name="connsiteY16" fmla="*/ 652439 h 1722438"/>
                  <a:gd name="connsiteX17" fmla="*/ 627434 w 1228725"/>
                  <a:gd name="connsiteY17" fmla="*/ 0 h 172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8725" h="1722438">
                    <a:moveTo>
                      <a:pt x="482503" y="283413"/>
                    </a:moveTo>
                    <a:cubicBezTo>
                      <a:pt x="426919" y="288050"/>
                      <a:pt x="341405" y="385073"/>
                      <a:pt x="295797" y="522046"/>
                    </a:cubicBezTo>
                    <a:cubicBezTo>
                      <a:pt x="243674" y="678588"/>
                      <a:pt x="243674" y="835129"/>
                      <a:pt x="295797" y="835129"/>
                    </a:cubicBezTo>
                    <a:cubicBezTo>
                      <a:pt x="347920" y="861219"/>
                      <a:pt x="452166" y="756858"/>
                      <a:pt x="504289" y="600317"/>
                    </a:cubicBezTo>
                    <a:cubicBezTo>
                      <a:pt x="556412" y="443776"/>
                      <a:pt x="556412" y="287234"/>
                      <a:pt x="504289" y="287234"/>
                    </a:cubicBezTo>
                    <a:cubicBezTo>
                      <a:pt x="497774" y="283973"/>
                      <a:pt x="490444" y="282750"/>
                      <a:pt x="482503" y="283413"/>
                    </a:cubicBezTo>
                    <a:close/>
                    <a:moveTo>
                      <a:pt x="627434" y="0"/>
                    </a:moveTo>
                    <a:cubicBezTo>
                      <a:pt x="967294" y="0"/>
                      <a:pt x="1228725" y="313171"/>
                      <a:pt x="1228725" y="652439"/>
                    </a:cubicBezTo>
                    <a:cubicBezTo>
                      <a:pt x="1228725" y="887317"/>
                      <a:pt x="1071867" y="1070000"/>
                      <a:pt x="1071867" y="1070000"/>
                    </a:cubicBezTo>
                    <a:cubicBezTo>
                      <a:pt x="1019580" y="1122195"/>
                      <a:pt x="967294" y="1435365"/>
                      <a:pt x="967294" y="1513658"/>
                    </a:cubicBezTo>
                    <a:cubicBezTo>
                      <a:pt x="967294" y="1513658"/>
                      <a:pt x="967294" y="1513658"/>
                      <a:pt x="967294" y="1565853"/>
                    </a:cubicBezTo>
                    <a:cubicBezTo>
                      <a:pt x="967294" y="1644146"/>
                      <a:pt x="888865" y="1722438"/>
                      <a:pt x="810436" y="1722438"/>
                    </a:cubicBezTo>
                    <a:cubicBezTo>
                      <a:pt x="810436" y="1722438"/>
                      <a:pt x="810436" y="1722438"/>
                      <a:pt x="418289" y="1722438"/>
                    </a:cubicBezTo>
                    <a:cubicBezTo>
                      <a:pt x="313717" y="1722438"/>
                      <a:pt x="261431" y="1644146"/>
                      <a:pt x="261431" y="1565853"/>
                    </a:cubicBezTo>
                    <a:cubicBezTo>
                      <a:pt x="261431" y="1565853"/>
                      <a:pt x="261431" y="1565853"/>
                      <a:pt x="261431" y="1513658"/>
                    </a:cubicBezTo>
                    <a:cubicBezTo>
                      <a:pt x="261431" y="1435365"/>
                      <a:pt x="209145" y="1122195"/>
                      <a:pt x="156859" y="1043902"/>
                    </a:cubicBezTo>
                    <a:cubicBezTo>
                      <a:pt x="156859" y="1043902"/>
                      <a:pt x="0" y="861219"/>
                      <a:pt x="0" y="652439"/>
                    </a:cubicBezTo>
                    <a:cubicBezTo>
                      <a:pt x="0" y="313171"/>
                      <a:pt x="261431" y="0"/>
                      <a:pt x="627434" y="0"/>
                    </a:cubicBezTo>
                    <a:close/>
                  </a:path>
                </a:pathLst>
              </a:custGeom>
              <a:grpFill/>
              <a:ln>
                <a:noFill/>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t" anchorCtr="0" compatLnSpc="1">
                <a:noAutofit/>
              </a:bodyPr>
              <a:p>
                <a:endParaRPr lang="zh-CN" altLang="en-US"/>
              </a:p>
            </p:txBody>
          </p:sp>
        </p:grpSp>
      </p:grpSp>
      <p:pic>
        <p:nvPicPr>
          <p:cNvPr id="2" name="图片 1" descr="2016101910500559368"/>
          <p:cNvPicPr>
            <a:picLocks noChangeAspect="1"/>
          </p:cNvPicPr>
          <p:nvPr/>
        </p:nvPicPr>
        <p:blipFill>
          <a:blip r:embed="rId4"/>
          <a:stretch>
            <a:fillRect/>
          </a:stretch>
        </p:blipFill>
        <p:spPr>
          <a:xfrm>
            <a:off x="3779520" y="722630"/>
            <a:ext cx="3671570" cy="34848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advClick="0">
        <p:strips dir="ld"/>
      </p:transition>
    </mc:Choice>
    <mc:Fallback>
      <p:transition advClick="0">
        <p:strips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9"/>
                                        </p:tgtEl>
                                        <p:attrNameLst>
                                          <p:attrName>ppt_y</p:attrName>
                                        </p:attrNameLst>
                                      </p:cBhvr>
                                      <p:tavLst>
                                        <p:tav tm="0">
                                          <p:val>
                                            <p:strVal val="#ppt_y"/>
                                          </p:val>
                                        </p:tav>
                                        <p:tav tm="100000">
                                          <p:val>
                                            <p:strVal val="#ppt_y"/>
                                          </p:val>
                                        </p:tav>
                                      </p:tavLst>
                                    </p:anim>
                                    <p:anim calcmode="lin" valueType="num">
                                      <p:cBhvr>
                                        <p:cTn id="14"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9"/>
                                        </p:tgtEl>
                                        <p:attrNameLst>
                                          <p:attrName>ppt_w</p:attrName>
                                        </p:attrNameLst>
                                      </p:cBhvr>
                                      <p:tavLst>
                                        <p:tav tm="0">
                                          <p:val>
                                            <p:strVal val="#ppt_w/10"/>
                                          </p:val>
                                        </p:tav>
                                        <p:tav tm="50000">
                                          <p:val>
                                            <p:strVal val="#ppt_w+.01"/>
                                          </p:val>
                                        </p:tav>
                                        <p:tav tm="100000">
                                          <p:val>
                                            <p:strVal val="#ppt_w"/>
                                          </p:val>
                                        </p:tav>
                                      </p:tavLst>
                                    </p:anim>
                                    <p:animEffect>
                                      <p:cBhvr>
                                        <p:cTn id="16" dur="500" tmFilter="0,0; .5, 1; 1, 1"/>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500"/>
                                        <p:tgtEl>
                                          <p:spTgt spid="14"/>
                                        </p:tgtEl>
                                      </p:cBhvr>
                                    </p:animEffect>
                                    <p:anim calcmode="lin" valueType="num">
                                      <p:cBhvr>
                                        <p:cTn id="22" dur="1500" fill="hold"/>
                                        <p:tgtEl>
                                          <p:spTgt spid="14"/>
                                        </p:tgtEl>
                                        <p:attrNameLst>
                                          <p:attrName>ppt_x</p:attrName>
                                        </p:attrNameLst>
                                      </p:cBhvr>
                                      <p:tavLst>
                                        <p:tav tm="0">
                                          <p:val>
                                            <p:strVal val="#ppt_x"/>
                                          </p:val>
                                        </p:tav>
                                        <p:tav tm="100000">
                                          <p:val>
                                            <p:strVal val="#ppt_x"/>
                                          </p:val>
                                        </p:tav>
                                      </p:tavLst>
                                    </p:anim>
                                    <p:anim calcmode="lin" valueType="num">
                                      <p:cBhvr>
                                        <p:cTn id="23" dur="1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5"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29"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0"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31" dur="1000" fill="hold"/>
                                        <p:tgtEl>
                                          <p:spTgt spid="4"/>
                                        </p:tgtEl>
                                        <p:attrNameLst>
                                          <p:attrName>ppt_h</p:attrName>
                                        </p:attrNameLst>
                                      </p:cBhvr>
                                      <p:tavLst>
                                        <p:tav tm="0">
                                          <p:val>
                                            <p:strVal val="#ppt_h"/>
                                          </p:val>
                                        </p:tav>
                                        <p:tav tm="100000">
                                          <p:val>
                                            <p:strVal val="#ppt_h"/>
                                          </p:val>
                                        </p:tav>
                                      </p:tavLst>
                                    </p:anim>
                                    <p:anim calcmode="lin" valueType="num">
                                      <p:cBhvr>
                                        <p:cTn id="32"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33"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34"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35" dur="1000" decel="50000">
                                          <p:stCondLst>
                                            <p:cond delay="0"/>
                                          </p:stCondLst>
                                        </p:cTn>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down)">
                                      <p:cBhvr>
                                        <p:cTn id="40" dur="500"/>
                                        <p:tgtEl>
                                          <p:spTgt spid="50"/>
                                        </p:tgtEl>
                                      </p:cBhvr>
                                    </p:animEffect>
                                  </p:childTnLst>
                                </p:cTn>
                              </p:par>
                              <p:par>
                                <p:cTn id="41" presetID="31" presetClass="entr" presetSubtype="0" fill="hold" nodeType="withEffect">
                                  <p:stCondLst>
                                    <p:cond delay="900"/>
                                  </p:stCondLst>
                                  <p:childTnLst>
                                    <p:set>
                                      <p:cBhvr>
                                        <p:cTn id="42" dur="1" fill="hold">
                                          <p:stCondLst>
                                            <p:cond delay="0"/>
                                          </p:stCondLst>
                                        </p:cTn>
                                        <p:tgtEl>
                                          <p:spTgt spid="59"/>
                                        </p:tgtEl>
                                        <p:attrNameLst>
                                          <p:attrName>style.visibility</p:attrName>
                                        </p:attrNameLst>
                                      </p:cBhvr>
                                      <p:to>
                                        <p:strVal val="visible"/>
                                      </p:to>
                                    </p:set>
                                    <p:anim calcmode="lin" valueType="num">
                                      <p:cBhvr>
                                        <p:cTn id="43" dur="1000" fill="hold"/>
                                        <p:tgtEl>
                                          <p:spTgt spid="59"/>
                                        </p:tgtEl>
                                        <p:attrNameLst>
                                          <p:attrName>ppt_w</p:attrName>
                                        </p:attrNameLst>
                                      </p:cBhvr>
                                      <p:tavLst>
                                        <p:tav tm="0">
                                          <p:val>
                                            <p:fltVal val="0"/>
                                          </p:val>
                                        </p:tav>
                                        <p:tav tm="100000">
                                          <p:val>
                                            <p:strVal val="#ppt_w"/>
                                          </p:val>
                                        </p:tav>
                                      </p:tavLst>
                                    </p:anim>
                                    <p:anim calcmode="lin" valueType="num">
                                      <p:cBhvr>
                                        <p:cTn id="44" dur="1000" fill="hold"/>
                                        <p:tgtEl>
                                          <p:spTgt spid="59"/>
                                        </p:tgtEl>
                                        <p:attrNameLst>
                                          <p:attrName>ppt_h</p:attrName>
                                        </p:attrNameLst>
                                      </p:cBhvr>
                                      <p:tavLst>
                                        <p:tav tm="0">
                                          <p:val>
                                            <p:fltVal val="0"/>
                                          </p:val>
                                        </p:tav>
                                        <p:tav tm="100000">
                                          <p:val>
                                            <p:strVal val="#ppt_h"/>
                                          </p:val>
                                        </p:tav>
                                      </p:tavLst>
                                    </p:anim>
                                    <p:anim calcmode="lin" valueType="num">
                                      <p:cBhvr>
                                        <p:cTn id="45" dur="1000" fill="hold"/>
                                        <p:tgtEl>
                                          <p:spTgt spid="59"/>
                                        </p:tgtEl>
                                        <p:attrNameLst>
                                          <p:attrName>style.rotation</p:attrName>
                                        </p:attrNameLst>
                                      </p:cBhvr>
                                      <p:tavLst>
                                        <p:tav tm="0">
                                          <p:val>
                                            <p:fltVal val="90"/>
                                          </p:val>
                                        </p:tav>
                                        <p:tav tm="100000">
                                          <p:val>
                                            <p:fltVal val="0"/>
                                          </p:val>
                                        </p:tav>
                                      </p:tavLst>
                                    </p:anim>
                                    <p:animEffect transition="in" filter="fade">
                                      <p:cBhvr>
                                        <p:cTn id="46" dur="1000"/>
                                        <p:tgtEl>
                                          <p:spTgt spid="59"/>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ntr" presetSubtype="0"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down)">
                                      <p:cBhvr>
                                        <p:cTn id="51" dur="580">
                                          <p:stCondLst>
                                            <p:cond delay="0"/>
                                          </p:stCondLst>
                                        </p:cTn>
                                        <p:tgtEl>
                                          <p:spTgt spid="2"/>
                                        </p:tgtEl>
                                      </p:cBhvr>
                                    </p:animEffect>
                                    <p:anim calcmode="lin" valueType="num">
                                      <p:cBhvr>
                                        <p:cTn id="5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57" dur="26">
                                          <p:stCondLst>
                                            <p:cond delay="650"/>
                                          </p:stCondLst>
                                        </p:cTn>
                                        <p:tgtEl>
                                          <p:spTgt spid="2"/>
                                        </p:tgtEl>
                                      </p:cBhvr>
                                      <p:to x="100000" y="60000"/>
                                    </p:animScale>
                                    <p:animScale>
                                      <p:cBhvr>
                                        <p:cTn id="58" dur="166" decel="50000">
                                          <p:stCondLst>
                                            <p:cond delay="676"/>
                                          </p:stCondLst>
                                        </p:cTn>
                                        <p:tgtEl>
                                          <p:spTgt spid="2"/>
                                        </p:tgtEl>
                                      </p:cBhvr>
                                      <p:to x="100000" y="100000"/>
                                    </p:animScale>
                                    <p:animScale>
                                      <p:cBhvr>
                                        <p:cTn id="59" dur="26">
                                          <p:stCondLst>
                                            <p:cond delay="1312"/>
                                          </p:stCondLst>
                                        </p:cTn>
                                        <p:tgtEl>
                                          <p:spTgt spid="2"/>
                                        </p:tgtEl>
                                      </p:cBhvr>
                                      <p:to x="100000" y="80000"/>
                                    </p:animScale>
                                    <p:animScale>
                                      <p:cBhvr>
                                        <p:cTn id="60" dur="166" decel="50000">
                                          <p:stCondLst>
                                            <p:cond delay="1338"/>
                                          </p:stCondLst>
                                        </p:cTn>
                                        <p:tgtEl>
                                          <p:spTgt spid="2"/>
                                        </p:tgtEl>
                                      </p:cBhvr>
                                      <p:to x="100000" y="100000"/>
                                    </p:animScale>
                                    <p:animScale>
                                      <p:cBhvr>
                                        <p:cTn id="61" dur="26">
                                          <p:stCondLst>
                                            <p:cond delay="1642"/>
                                          </p:stCondLst>
                                        </p:cTn>
                                        <p:tgtEl>
                                          <p:spTgt spid="2"/>
                                        </p:tgtEl>
                                      </p:cBhvr>
                                      <p:to x="100000" y="90000"/>
                                    </p:animScale>
                                    <p:animScale>
                                      <p:cBhvr>
                                        <p:cTn id="62" dur="166" decel="50000">
                                          <p:stCondLst>
                                            <p:cond delay="1668"/>
                                          </p:stCondLst>
                                        </p:cTn>
                                        <p:tgtEl>
                                          <p:spTgt spid="2"/>
                                        </p:tgtEl>
                                      </p:cBhvr>
                                      <p:to x="100000" y="100000"/>
                                    </p:animScale>
                                    <p:animScale>
                                      <p:cBhvr>
                                        <p:cTn id="63" dur="26">
                                          <p:stCondLst>
                                            <p:cond delay="1808"/>
                                          </p:stCondLst>
                                        </p:cTn>
                                        <p:tgtEl>
                                          <p:spTgt spid="2"/>
                                        </p:tgtEl>
                                      </p:cBhvr>
                                      <p:to x="100000" y="95000"/>
                                    </p:animScale>
                                    <p:animScale>
                                      <p:cBhvr>
                                        <p:cTn id="64"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9" grpId="0" bldLvl="0" autoUpdateAnimBg="0"/>
      <p:bldP spid="50" grpId="0"/>
    </p:bldLst>
  </p:timing>
</p:sld>
</file>

<file path=ppt/tags/tag1.xml><?xml version="1.0" encoding="utf-8"?>
<p:tagLst xmlns:p="http://schemas.openxmlformats.org/presentationml/2006/main">
  <p:tag name="KSO_WM_TAG_VERSION" val="1.0"/>
  <p:tag name="KSO_WM_TEMPLATE_CATEGORY" val="custom"/>
  <p:tag name="KSO_WM_TEMPLATE_INDEX" val="160471"/>
</p:tagLst>
</file>

<file path=ppt/tags/tag2.xml><?xml version="1.0" encoding="utf-8"?>
<p:tagLst xmlns:p="http://schemas.openxmlformats.org/presentationml/2006/main">
  <p:tag name="KSO_WM_TAG_VERSION" val="1.0"/>
  <p:tag name="KSO_WM_TEMPLATE_CATEGORY" val="custom"/>
  <p:tag name="KSO_WM_TEMPLATE_INDEX" val="160471"/>
</p:tagLst>
</file>

<file path=ppt/tags/tag3.xml><?xml version="1.0" encoding="utf-8"?>
<p:tagLst xmlns:p="http://schemas.openxmlformats.org/presentationml/2006/main">
  <p:tag name="KSO_WM_TAG_VERSION" val="1.0"/>
  <p:tag name="KSO_WM_BEAUTIFY_FLAG" val="#wm#"/>
  <p:tag name="KSO_WM_TEMPLATE_CATEGORY" val="custom"/>
  <p:tag name="KSO_WM_TEMPLATE_INDEX" val="160471"/>
  <p:tag name="KSO_WM_UNIT_TYPE" val="b"/>
  <p:tag name="KSO_WM_UNIT_INDEX" val="1"/>
  <p:tag name="KSO_WM_UNIT_ID" val="custom160471_1*b*1"/>
  <p:tag name="KSO_WM_UNIT_CLEAR" val="1"/>
  <p:tag name="KSO_WM_UNIT_LAYERLEVEL" val="1"/>
  <p:tag name="KSO_WM_UNIT_VALUE" val="78"/>
  <p:tag name="KSO_WM_UNIT_ISCONTENTSTITLE" val="0"/>
  <p:tag name="KSO_WM_UNIT_HIGHLIGHT" val="0"/>
  <p:tag name="KSO_WM_UNIT_COMPATIBLE" val="0"/>
  <p:tag name="KSO_WM_UNIT_PRESET_TEXT_INDEX" val="4"/>
  <p:tag name="KSO_WM_UNIT_PRESET_TEXT_LEN" val="57"/>
</p:tagLst>
</file>

<file path=ppt/tags/tag4.xml><?xml version="1.0" encoding="utf-8"?>
<p:tagLst xmlns:p="http://schemas.openxmlformats.org/presentationml/2006/main">
  <p:tag name="KSO_WM_TEMPLATE_THUMBS_INDEX" val="1、9、12、16、19、25、28、29、30"/>
  <p:tag name="KSO_WM_TEMPLATE_CATEGORY" val="custom"/>
  <p:tag name="KSO_WM_TEMPLATE_INDEX" val="160471"/>
  <p:tag name="KSO_WM_SLIDE_ID" val="custom160471_1"/>
  <p:tag name="KSO_WM_SLIDE_INDEX" val="1"/>
  <p:tag name="KSO_WM_SLIDE_ITEM_CNT" val="2"/>
  <p:tag name="KSO_WM_SLIDE_LAYOUT" val="a_b"/>
  <p:tag name="KSO_WM_SLIDE_LAYOUT_CNT" val="1_1"/>
  <p:tag name="KSO_WM_SLIDE_TYPE" val="title"/>
  <p:tag name="KSO_WM_BEAUTIFY_FLAG" val="#wm#"/>
  <p:tag name="KSO_WM_TAG_VERSION" val="1.0"/>
</p:tagLst>
</file>

<file path=ppt/tags/tag5.xml><?xml version="1.0" encoding="utf-8"?>
<p:tagLst xmlns:p="http://schemas.openxmlformats.org/presentationml/2006/main">
  <p:tag name="KSO_WM_BEAUTIFY_FLAG" val="#wm#"/>
  <p:tag name="KSO_WM_TEMPLATE_CATEGORY" val="custom"/>
  <p:tag name="KSO_WM_TEMPLATE_INDEX" val="160471"/>
</p:tagLst>
</file>

<file path=ppt/theme/theme1.xml><?xml version="1.0" encoding="utf-8"?>
<a:theme xmlns:a="http://schemas.openxmlformats.org/drawingml/2006/main" name="第一PPT，www.1ppt.com">
  <a:themeElements>
    <a:clrScheme name="自定义 40">
      <a:dk1>
        <a:sysClr val="windowText" lastClr="000000"/>
      </a:dk1>
      <a:lt1>
        <a:sysClr val="window" lastClr="FFFFFF"/>
      </a:lt1>
      <a:dk2>
        <a:srgbClr val="C00000"/>
      </a:dk2>
      <a:lt2>
        <a:srgbClr val="FF0000"/>
      </a:lt2>
      <a:accent1>
        <a:srgbClr val="FF6600"/>
      </a:accent1>
      <a:accent2>
        <a:srgbClr val="FFC000"/>
      </a:accent2>
      <a:accent3>
        <a:srgbClr val="92D050"/>
      </a:accent3>
      <a:accent4>
        <a:srgbClr val="00B0F0"/>
      </a:accent4>
      <a:accent5>
        <a:srgbClr val="7F7F7F"/>
      </a:accent5>
      <a:accent6>
        <a:srgbClr val="262626"/>
      </a:accent6>
      <a:hlink>
        <a:srgbClr val="262626"/>
      </a:hlink>
      <a:folHlink>
        <a:srgbClr val="7F7F7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A000120140530A99PPBG">
  <a:themeElements>
    <a:clrScheme name="160192.192">
      <a:dk1>
        <a:srgbClr val="3F3F3F"/>
      </a:dk1>
      <a:lt1>
        <a:sysClr val="window" lastClr="FFFFFF"/>
      </a:lt1>
      <a:dk2>
        <a:srgbClr val="3F3F3F"/>
      </a:dk2>
      <a:lt2>
        <a:srgbClr val="FFFFFF"/>
      </a:lt2>
      <a:accent1>
        <a:srgbClr val="34C5D4"/>
      </a:accent1>
      <a:accent2>
        <a:srgbClr val="5BDBB3"/>
      </a:accent2>
      <a:accent3>
        <a:srgbClr val="D0DA71"/>
      </a:accent3>
      <a:accent4>
        <a:srgbClr val="FCE066"/>
      </a:accent4>
      <a:accent5>
        <a:srgbClr val="3DB195"/>
      </a:accent5>
      <a:accent6>
        <a:srgbClr val="FFC000"/>
      </a:accent6>
      <a:hlink>
        <a:srgbClr val="0070C0"/>
      </a:hlink>
      <a:folHlink>
        <a:srgbClr val="7F7F7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第一PPT：www.1ppt.com">
  <a:themeElements>
    <a:clrScheme name="Default Design 3">
      <a:dk1>
        <a:srgbClr val="000000"/>
      </a:dk1>
      <a:lt1>
        <a:srgbClr val="F7F6EF"/>
      </a:lt1>
      <a:dk2>
        <a:srgbClr val="663300"/>
      </a:dk2>
      <a:lt2>
        <a:srgbClr val="969696"/>
      </a:lt2>
      <a:accent1>
        <a:srgbClr val="F4CC3A"/>
      </a:accent1>
      <a:accent2>
        <a:srgbClr val="FE836E"/>
      </a:accent2>
      <a:accent3>
        <a:srgbClr val="FAFAF6"/>
      </a:accent3>
      <a:accent4>
        <a:srgbClr val="000000"/>
      </a:accent4>
      <a:accent5>
        <a:srgbClr val="F8E2AE"/>
      </a:accent5>
      <a:accent6>
        <a:srgbClr val="E67663"/>
      </a:accent6>
      <a:hlink>
        <a:srgbClr val="F06E02"/>
      </a:hlink>
      <a:folHlink>
        <a:srgbClr val="BD8D15"/>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Design 1">
        <a:dk1>
          <a:srgbClr val="000000"/>
        </a:dk1>
        <a:lt1>
          <a:srgbClr val="F6EBDE"/>
        </a:lt1>
        <a:dk2>
          <a:srgbClr val="850938"/>
        </a:dk2>
        <a:lt2>
          <a:srgbClr val="969696"/>
        </a:lt2>
        <a:accent1>
          <a:srgbClr val="D9BD8A"/>
        </a:accent1>
        <a:accent2>
          <a:srgbClr val="0AB094"/>
        </a:accent2>
        <a:accent3>
          <a:srgbClr val="FAF3EC"/>
        </a:accent3>
        <a:accent4>
          <a:srgbClr val="000000"/>
        </a:accent4>
        <a:accent5>
          <a:srgbClr val="E9DBC4"/>
        </a:accent5>
        <a:accent6>
          <a:srgbClr val="089F86"/>
        </a:accent6>
        <a:hlink>
          <a:srgbClr val="DF923D"/>
        </a:hlink>
        <a:folHlink>
          <a:srgbClr val="D0C538"/>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EEEDD6"/>
        </a:lt1>
        <a:dk2>
          <a:srgbClr val="003366"/>
        </a:dk2>
        <a:lt2>
          <a:srgbClr val="808080"/>
        </a:lt2>
        <a:accent1>
          <a:srgbClr val="E3A47D"/>
        </a:accent1>
        <a:accent2>
          <a:srgbClr val="4CCC86"/>
        </a:accent2>
        <a:accent3>
          <a:srgbClr val="F5F4E8"/>
        </a:accent3>
        <a:accent4>
          <a:srgbClr val="000000"/>
        </a:accent4>
        <a:accent5>
          <a:srgbClr val="EFCFBF"/>
        </a:accent5>
        <a:accent6>
          <a:srgbClr val="44B979"/>
        </a:accent6>
        <a:hlink>
          <a:srgbClr val="60A3DA"/>
        </a:hlink>
        <a:folHlink>
          <a:srgbClr val="FF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7F6EF"/>
        </a:lt1>
        <a:dk2>
          <a:srgbClr val="663300"/>
        </a:dk2>
        <a:lt2>
          <a:srgbClr val="969696"/>
        </a:lt2>
        <a:accent1>
          <a:srgbClr val="F4CC3A"/>
        </a:accent1>
        <a:accent2>
          <a:srgbClr val="FE836E"/>
        </a:accent2>
        <a:accent3>
          <a:srgbClr val="FAFAF6"/>
        </a:accent3>
        <a:accent4>
          <a:srgbClr val="000000"/>
        </a:accent4>
        <a:accent5>
          <a:srgbClr val="F8E2AE"/>
        </a:accent5>
        <a:accent6>
          <a:srgbClr val="E67663"/>
        </a:accent6>
        <a:hlink>
          <a:srgbClr val="F06E02"/>
        </a:hlink>
        <a:folHlink>
          <a:srgbClr val="BD8D1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6434</Words>
  <Application>WPS 演示</Application>
  <PresentationFormat>自定义</PresentationFormat>
  <Paragraphs>291</Paragraphs>
  <Slides>32</Slides>
  <Notes>32</Notes>
  <HiddenSlides>0</HiddenSlides>
  <MMClips>0</MMClips>
  <ScaleCrop>false</ScaleCrop>
  <HeadingPairs>
    <vt:vector size="6" baseType="variant">
      <vt:variant>
        <vt:lpstr>已用的字体</vt:lpstr>
      </vt:variant>
      <vt:variant>
        <vt:i4>17</vt:i4>
      </vt:variant>
      <vt:variant>
        <vt:lpstr>主题</vt:lpstr>
      </vt:variant>
      <vt:variant>
        <vt:i4>5</vt:i4>
      </vt:variant>
      <vt:variant>
        <vt:lpstr>幻灯片标题</vt:lpstr>
      </vt:variant>
      <vt:variant>
        <vt:i4>32</vt:i4>
      </vt:variant>
    </vt:vector>
  </HeadingPairs>
  <TitlesOfParts>
    <vt:vector size="54" baseType="lpstr">
      <vt:lpstr>Arial</vt:lpstr>
      <vt:lpstr>宋体</vt:lpstr>
      <vt:lpstr>Wingdings</vt:lpstr>
      <vt:lpstr>微软雅黑</vt:lpstr>
      <vt:lpstr>Verdana</vt:lpstr>
      <vt:lpstr>隶书</vt:lpstr>
      <vt:lpstr>黑体</vt:lpstr>
      <vt:lpstr>Calibri</vt:lpstr>
      <vt:lpstr>Arial Unicode MS</vt:lpstr>
      <vt:lpstr>Wingdings</vt:lpstr>
      <vt:lpstr>楷体</vt:lpstr>
      <vt:lpstr>Calibri</vt:lpstr>
      <vt:lpstr>华文琥珀</vt:lpstr>
      <vt:lpstr>幼圆</vt:lpstr>
      <vt:lpstr>华文彩云</vt:lpstr>
      <vt:lpstr>Kozuka Gothic Pro B</vt:lpstr>
      <vt:lpstr>MS Mincho</vt:lpstr>
      <vt:lpstr>第一PPT，www.1ppt.com</vt:lpstr>
      <vt:lpstr>自定义设计方案</vt:lpstr>
      <vt:lpstr>1_A000120140530A99PPBG</vt:lpstr>
      <vt:lpstr>默认设计模板</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lastModifiedBy>Administrator</cp:lastModifiedBy>
  <cp:revision>436</cp:revision>
  <dcterms:created xsi:type="dcterms:W3CDTF">2013-07-25T03:25:00Z</dcterms:created>
  <dcterms:modified xsi:type="dcterms:W3CDTF">2017-07-28T02:35:01Z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